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4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3" r:id="rId23"/>
    <p:sldId id="321" r:id="rId24"/>
    <p:sldId id="322" r:id="rId25"/>
    <p:sldId id="320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472" y="102"/>
      </p:cViewPr>
      <p:guideLst>
        <p:guide orient="horz" pos="24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462399328"/>
        <c:axId val="462400640"/>
      </c:barChart>
      <c:catAx>
        <c:axId val="46239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400640"/>
        <c:crosses val="autoZero"/>
        <c:auto val="1"/>
        <c:lblAlgn val="ctr"/>
        <c:lblOffset val="100"/>
        <c:noMultiLvlLbl val="0"/>
      </c:catAx>
      <c:valAx>
        <c:axId val="46240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23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17002332400495E-2"/>
          <c:y val="0"/>
          <c:w val="0.9249829976675995"/>
          <c:h val="0.91710413963057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4A1-4C25-84CD-BB1ECD4697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44A1-4C25-84CD-BB1ECD46979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A1-4C25-84CD-BB1ECD469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2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D-44A4-9642-5CB7609CA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D-44A4-9642-5CB7609CA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D-44A4-9642-5CB7609CA3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AD-44A4-9642-5CB7609CA3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AD-44A4-9642-5CB7609C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F-4D5B-B5EC-25E109BD52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5F-4D5B-B5EC-25E109BD527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F-4D5B-B5EC-25E109BD52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F-4D5B-B5EC-25E109BD52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F-4D5B-B5EC-25E109BD52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5F-4D5B-B5EC-25E109BD5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9-4D6A-866D-E5423CD1D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9-4D6A-866D-E5423CD1D1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29-4D6A-866D-E5423CD1D1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29-4D6A-866D-E5423CD1D1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29-4D6A-866D-E5423CD1D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8-4A94-B133-5CA701AC6D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8-4A94-B133-5CA701AC6D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8-4A94-B133-5CA701AC6D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48-4A94-B133-5CA701AC6D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48-4A94-B133-5CA701AC6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4533120"/>
        <c:axId val="55117312"/>
      </c:barChart>
      <c:catAx>
        <c:axId val="5453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7312"/>
        <c:crosses val="autoZero"/>
        <c:auto val="1"/>
        <c:lblAlgn val="ctr"/>
        <c:lblOffset val="100"/>
        <c:noMultiLvlLbl val="0"/>
      </c:catAx>
      <c:valAx>
        <c:axId val="5511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5331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7-4186-A879-54CACD19A5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7-4186-A879-54CACD19A5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7-4186-A879-54CACD19A5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27-4186-A879-54CACD19A5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7-4186-A879-54CACD19A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80704"/>
        <c:axId val="55886592"/>
      </c:barChart>
      <c:catAx>
        <c:axId val="5588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86592"/>
        <c:crosses val="autoZero"/>
        <c:auto val="1"/>
        <c:lblAlgn val="ctr"/>
        <c:lblOffset val="100"/>
        <c:noMultiLvlLbl val="0"/>
      </c:catAx>
      <c:valAx>
        <c:axId val="5588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8070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7B0C720-31EF-4BBF-AB09-A8E2000DAC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560465-6CC9-4AE9-B608-7EC54AEBBD8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-3827"/>
            <a:ext cx="12192000" cy="3432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id="{478BD656-D1C2-4E09-BB17-E4DC7654AD8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55723" y="2443352"/>
            <a:ext cx="2872905" cy="4414649"/>
          </a:xfrm>
          <a:custGeom>
            <a:avLst/>
            <a:gdLst>
              <a:gd name="connsiteX0" fmla="*/ 309018 w 2872905"/>
              <a:gd name="connsiteY0" fmla="*/ 0 h 4414649"/>
              <a:gd name="connsiteX1" fmla="*/ 582629 w 2872905"/>
              <a:gd name="connsiteY1" fmla="*/ 0 h 4414649"/>
              <a:gd name="connsiteX2" fmla="*/ 609152 w 2872905"/>
              <a:gd name="connsiteY2" fmla="*/ 25112 h 4414649"/>
              <a:gd name="connsiteX3" fmla="*/ 814392 w 2872905"/>
              <a:gd name="connsiteY3" fmla="*/ 219429 h 4414649"/>
              <a:gd name="connsiteX4" fmla="*/ 2045638 w 2872905"/>
              <a:gd name="connsiteY4" fmla="*/ 219429 h 4414649"/>
              <a:gd name="connsiteX5" fmla="*/ 2250877 w 2872905"/>
              <a:gd name="connsiteY5" fmla="*/ 25112 h 4414649"/>
              <a:gd name="connsiteX6" fmla="*/ 2277401 w 2872905"/>
              <a:gd name="connsiteY6" fmla="*/ 0 h 4414649"/>
              <a:gd name="connsiteX7" fmla="*/ 2563887 w 2872905"/>
              <a:gd name="connsiteY7" fmla="*/ 0 h 4414649"/>
              <a:gd name="connsiteX8" fmla="*/ 2872905 w 2872905"/>
              <a:gd name="connsiteY8" fmla="*/ 292571 h 4414649"/>
              <a:gd name="connsiteX9" fmla="*/ 2872905 w 2872905"/>
              <a:gd name="connsiteY9" fmla="*/ 4414649 h 4414649"/>
              <a:gd name="connsiteX10" fmla="*/ 0 w 2872905"/>
              <a:gd name="connsiteY10" fmla="*/ 4414649 h 4414649"/>
              <a:gd name="connsiteX11" fmla="*/ 0 w 2872905"/>
              <a:gd name="connsiteY11" fmla="*/ 292571 h 4414649"/>
              <a:gd name="connsiteX12" fmla="*/ 309018 w 2872905"/>
              <a:gd name="connsiteY12" fmla="*/ 0 h 44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2905" h="4414649">
                <a:moveTo>
                  <a:pt x="309018" y="0"/>
                </a:moveTo>
                <a:lnTo>
                  <a:pt x="582629" y="0"/>
                </a:lnTo>
                <a:cubicBezTo>
                  <a:pt x="597242" y="0"/>
                  <a:pt x="609152" y="11216"/>
                  <a:pt x="609152" y="25112"/>
                </a:cubicBezTo>
                <a:cubicBezTo>
                  <a:pt x="609152" y="132449"/>
                  <a:pt x="701086" y="219429"/>
                  <a:pt x="814392" y="219429"/>
                </a:cubicBezTo>
                <a:lnTo>
                  <a:pt x="2045638" y="219429"/>
                </a:lnTo>
                <a:cubicBezTo>
                  <a:pt x="2159009" y="219429"/>
                  <a:pt x="2250877" y="132388"/>
                  <a:pt x="2250877" y="25112"/>
                </a:cubicBezTo>
                <a:cubicBezTo>
                  <a:pt x="2250877" y="11277"/>
                  <a:pt x="2262722" y="0"/>
                  <a:pt x="2277401" y="0"/>
                </a:cubicBezTo>
                <a:lnTo>
                  <a:pt x="2563887" y="0"/>
                </a:lnTo>
                <a:cubicBezTo>
                  <a:pt x="2734555" y="0"/>
                  <a:pt x="2872905" y="130987"/>
                  <a:pt x="2872905" y="292571"/>
                </a:cubicBezTo>
                <a:lnTo>
                  <a:pt x="2872905" y="4414649"/>
                </a:lnTo>
                <a:lnTo>
                  <a:pt x="0" y="4414649"/>
                </a:lnTo>
                <a:lnTo>
                  <a:pt x="0" y="292571"/>
                </a:lnTo>
                <a:cubicBezTo>
                  <a:pt x="0" y="130987"/>
                  <a:pt x="138350" y="0"/>
                  <a:pt x="309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3CD9E6-58C1-4032-B53F-2E5130EB8F5B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3FDCF-E8A7-4B73-9310-F3D1A93F676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33ACA9-8199-4419-AABA-FAE5185F829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34">
            <a:extLst>
              <a:ext uri="{FF2B5EF4-FFF2-40B4-BE49-F238E27FC236}">
                <a16:creationId xmlns:a16="http://schemas.microsoft.com/office/drawing/2014/main" id="{BEE65B7A-1893-470E-B1FB-6D98E47B355B}"/>
              </a:ext>
            </a:extLst>
          </p:cNvPr>
          <p:cNvSpPr/>
          <p:nvPr userDrawn="1"/>
        </p:nvSpPr>
        <p:spPr>
          <a:xfrm>
            <a:off x="-181235" y="4415711"/>
            <a:ext cx="7094501" cy="6185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80C6E5AA-F547-422D-AD49-FE5E5E2D951F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id="{8C6AFE4A-A0A6-4DE9-A550-61769196F0F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5EB5B970-6AFC-481B-ADBD-B1C36A6D24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7">
              <a:extLst>
                <a:ext uri="{FF2B5EF4-FFF2-40B4-BE49-F238E27FC236}">
                  <a16:creationId xmlns:a16="http://schemas.microsoft.com/office/drawing/2014/main" id="{9529032A-936F-4807-8F26-F416EE940FB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98CF9437-3560-4F42-8571-7267419FD3E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4AC81868-4A71-4DF9-8828-1D32B716C6C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A670D49C-3EAB-462B-B812-AF03D9F2351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7">
                <a:extLst>
                  <a:ext uri="{FF2B5EF4-FFF2-40B4-BE49-F238E27FC236}">
                    <a16:creationId xmlns:a16="http://schemas.microsoft.com/office/drawing/2014/main" id="{74560258-BE51-4EB4-AB29-1B7908E2745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8">
                <a:extLst>
                  <a:ext uri="{FF2B5EF4-FFF2-40B4-BE49-F238E27FC236}">
                    <a16:creationId xmlns:a16="http://schemas.microsoft.com/office/drawing/2014/main" id="{2A94D653-0C6F-4B41-B1B6-B1C46556330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21B0E498-DA54-4DB4-85C8-174D227ABE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35">
                <a:extLst>
                  <a:ext uri="{FF2B5EF4-FFF2-40B4-BE49-F238E27FC236}">
                    <a16:creationId xmlns:a16="http://schemas.microsoft.com/office/drawing/2014/main" id="{3D06E4CC-F478-4088-93B4-56AD7ED542A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6">
                <a:extLst>
                  <a:ext uri="{FF2B5EF4-FFF2-40B4-BE49-F238E27FC236}">
                    <a16:creationId xmlns:a16="http://schemas.microsoft.com/office/drawing/2014/main" id="{42633EBF-2B49-4902-BDC2-1896B4F7C1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34">
              <a:extLst>
                <a:ext uri="{FF2B5EF4-FFF2-40B4-BE49-F238E27FC236}">
                  <a16:creationId xmlns:a16="http://schemas.microsoft.com/office/drawing/2014/main" id="{5D529D0E-FD5D-42FC-8F13-A7AA6F94CD4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46B698-1AAB-456A-BD4D-EF950EAE56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BB7A1EA-274A-47AB-9580-2FF5A0070E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19491600-A586-49C4-A7A8-720E15460C85}"/>
              </a:ext>
            </a:extLst>
          </p:cNvPr>
          <p:cNvSpPr/>
          <p:nvPr userDrawn="1"/>
        </p:nvSpPr>
        <p:spPr>
          <a:xfrm>
            <a:off x="3572716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4C05B1B8-98AE-49F5-B9CB-31D36DAC5D42}"/>
              </a:ext>
            </a:extLst>
          </p:cNvPr>
          <p:cNvSpPr/>
          <p:nvPr userDrawn="1"/>
        </p:nvSpPr>
        <p:spPr>
          <a:xfrm>
            <a:off x="6325923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412F0EF8-454F-4A6A-A036-DFC4A4B8AB97}"/>
              </a:ext>
            </a:extLst>
          </p:cNvPr>
          <p:cNvSpPr/>
          <p:nvPr userDrawn="1"/>
        </p:nvSpPr>
        <p:spPr>
          <a:xfrm>
            <a:off x="907912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7251283-7356-4462-9535-878EEAA2769B}"/>
              </a:ext>
            </a:extLst>
          </p:cNvPr>
          <p:cNvSpPr/>
          <p:nvPr userDrawn="1"/>
        </p:nvSpPr>
        <p:spPr>
          <a:xfrm>
            <a:off x="81950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086DB48-BA60-462F-B659-47E6419FDD6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9A50FC-DDB9-417B-8780-F56E400ED0B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DDD0F08-75AB-44DC-8734-CA2BD1C4167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5C9347-B0FD-4936-B58A-5E50D2C70DC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124000"/>
          </a:xfrm>
          <a:prstGeom prst="round2SameRect">
            <a:avLst>
              <a:gd name="adj1" fmla="val 4314"/>
              <a:gd name="adj2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70C27907-06E7-473B-8944-25980B3F62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7F4067A-8191-4A51-9DD1-E7A3CFDECD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0D969E0-F39F-4808-8EB6-88ED4FAE64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95C29EB-2981-4FDB-BF96-49AB3D384A4B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02D576-EA8F-40FF-9334-B3B7816C3B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1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C9DAC7DF-78EA-49F3-8F00-63C3C0DCE2BD}"/>
              </a:ext>
            </a:extLst>
          </p:cNvPr>
          <p:cNvSpPr txBox="1"/>
          <p:nvPr/>
        </p:nvSpPr>
        <p:spPr>
          <a:xfrm>
            <a:off x="2" y="6450021"/>
            <a:ext cx="1219199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0" y="525448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0" y="6052538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0FC361BA-8F7B-47CA-9534-C0993D3A1273}"/>
              </a:ext>
            </a:extLst>
          </p:cNvPr>
          <p:cNvGrpSpPr/>
          <p:nvPr/>
        </p:nvGrpSpPr>
        <p:grpSpPr>
          <a:xfrm>
            <a:off x="5184032" y="482157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D107C97B-605E-4DD2-8CF5-48F95B71591F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A5185663-2F3E-4395-9D7F-5141219ACB2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332425A9-6D29-4FB4-ADA9-87FF6E0A61B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68675A43-FDB0-4BD8-9FAC-596F3246756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28">
                  <a:extLst>
                    <a:ext uri="{FF2B5EF4-FFF2-40B4-BE49-F238E27FC236}">
                      <a16:creationId xmlns:a16="http://schemas.microsoft.com/office/drawing/2014/main" id="{34E348F3-B957-4FDB-A1CA-31A4AADB12C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FC39394A-5A30-49AF-AEDF-9E4D511F1EA0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0">
                    <a:extLst>
                      <a:ext uri="{FF2B5EF4-FFF2-40B4-BE49-F238E27FC236}">
                        <a16:creationId xmlns:a16="http://schemas.microsoft.com/office/drawing/2014/main" id="{2EA39E77-4D5D-463C-8162-D71E9047AE53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D6C5D298-A4BB-4159-9C6D-120A1E26C89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2">
                      <a:extLst>
                        <a:ext uri="{FF2B5EF4-FFF2-40B4-BE49-F238E27FC236}">
                          <a16:creationId xmlns:a16="http://schemas.microsoft.com/office/drawing/2014/main" id="{ED7E3F13-0095-4FBC-8873-7B55E6847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Freeform: Shape 33">
                      <a:extLst>
                        <a:ext uri="{FF2B5EF4-FFF2-40B4-BE49-F238E27FC236}">
                          <a16:creationId xmlns:a16="http://schemas.microsoft.com/office/drawing/2014/main" id="{6FBB2137-6C44-498C-B314-EDDAE367E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>
            <a:extLst>
              <a:ext uri="{FF2B5EF4-FFF2-40B4-BE49-F238E27FC236}">
                <a16:creationId xmlns:a16="http://schemas.microsoft.com/office/drawing/2014/main" id="{33687ABC-6634-49A6-8282-EEDCEB6533D3}"/>
              </a:ext>
            </a:extLst>
          </p:cNvPr>
          <p:cNvGrpSpPr/>
          <p:nvPr/>
        </p:nvGrpSpPr>
        <p:grpSpPr>
          <a:xfrm>
            <a:off x="798265" y="2730562"/>
            <a:ext cx="4748162" cy="3354330"/>
            <a:chOff x="798265" y="2730562"/>
            <a:chExt cx="4748162" cy="335433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C80DECD9-FC1B-4A68-B986-568E9ED53375}"/>
                </a:ext>
              </a:extLst>
            </p:cNvPr>
            <p:cNvGrpSpPr/>
            <p:nvPr/>
          </p:nvGrpSpPr>
          <p:grpSpPr>
            <a:xfrm flipH="1">
              <a:off x="798265" y="2730562"/>
              <a:ext cx="4748162" cy="1203788"/>
              <a:chOff x="6645239" y="1693040"/>
              <a:chExt cx="4748162" cy="1203788"/>
            </a:xfrm>
          </p:grpSpPr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3A8D523E-AE70-4F29-88DD-A2A426CCDABA}"/>
                  </a:ext>
                </a:extLst>
              </p:cNvPr>
              <p:cNvSpPr/>
              <p:nvPr/>
            </p:nvSpPr>
            <p:spPr>
              <a:xfrm>
                <a:off x="7109401" y="1715814"/>
                <a:ext cx="4284000" cy="115824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020F62F9-AAD9-48D4-BBE0-4F668E413B8B}"/>
                  </a:ext>
                </a:extLst>
              </p:cNvPr>
              <p:cNvGrpSpPr/>
              <p:nvPr/>
            </p:nvGrpSpPr>
            <p:grpSpPr>
              <a:xfrm>
                <a:off x="6645239" y="1693040"/>
                <a:ext cx="856210" cy="1203788"/>
                <a:chOff x="4335987" y="774785"/>
                <a:chExt cx="887766" cy="1248156"/>
              </a:xfrm>
            </p:grpSpPr>
            <p:sp>
              <p:nvSpPr>
                <p:cNvPr id="44" name="이등변 삼각형 43">
                  <a:extLst>
                    <a:ext uri="{FF2B5EF4-FFF2-40B4-BE49-F238E27FC236}">
                      <a16:creationId xmlns:a16="http://schemas.microsoft.com/office/drawing/2014/main" id="{CA3ACDAA-13ED-48E8-B079-B3654F708C53}"/>
                    </a:ext>
                  </a:extLst>
                </p:cNvPr>
                <p:cNvSpPr/>
                <p:nvPr/>
              </p:nvSpPr>
              <p:spPr>
                <a:xfrm rot="5400000">
                  <a:off x="4155792" y="954980"/>
                  <a:ext cx="1248156" cy="887766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이등변 삼각형 44">
                  <a:extLst>
                    <a:ext uri="{FF2B5EF4-FFF2-40B4-BE49-F238E27FC236}">
                      <a16:creationId xmlns:a16="http://schemas.microsoft.com/office/drawing/2014/main" id="{CD3CF3BC-AEF6-4C01-AB9C-C56E2B36A72B}"/>
                    </a:ext>
                  </a:extLst>
                </p:cNvPr>
                <p:cNvSpPr/>
                <p:nvPr/>
              </p:nvSpPr>
              <p:spPr>
                <a:xfrm rot="5400000">
                  <a:off x="4284886" y="1008637"/>
                  <a:ext cx="1097280" cy="780453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873EDE0-846E-43BE-9B31-96B9824E3241}"/>
                </a:ext>
              </a:extLst>
            </p:cNvPr>
            <p:cNvGrpSpPr/>
            <p:nvPr/>
          </p:nvGrpSpPr>
          <p:grpSpPr>
            <a:xfrm flipH="1">
              <a:off x="798265" y="4881104"/>
              <a:ext cx="4748162" cy="1203788"/>
              <a:chOff x="6645239" y="1693040"/>
              <a:chExt cx="4748162" cy="1203788"/>
            </a:xfrm>
          </p:grpSpPr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4A1334EC-C356-4447-82D8-3CCC2E74247F}"/>
                  </a:ext>
                </a:extLst>
              </p:cNvPr>
              <p:cNvSpPr/>
              <p:nvPr/>
            </p:nvSpPr>
            <p:spPr>
              <a:xfrm>
                <a:off x="7109401" y="1715814"/>
                <a:ext cx="4284000" cy="115824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73770975-A8FC-4DDC-8520-CCD9D5098025}"/>
                  </a:ext>
                </a:extLst>
              </p:cNvPr>
              <p:cNvGrpSpPr/>
              <p:nvPr/>
            </p:nvGrpSpPr>
            <p:grpSpPr>
              <a:xfrm>
                <a:off x="6645239" y="1693040"/>
                <a:ext cx="856210" cy="1203788"/>
                <a:chOff x="4335987" y="774785"/>
                <a:chExt cx="887766" cy="1248156"/>
              </a:xfrm>
            </p:grpSpPr>
            <p:sp>
              <p:nvSpPr>
                <p:cNvPr id="49" name="이등변 삼각형 48">
                  <a:extLst>
                    <a:ext uri="{FF2B5EF4-FFF2-40B4-BE49-F238E27FC236}">
                      <a16:creationId xmlns:a16="http://schemas.microsoft.com/office/drawing/2014/main" id="{C1109956-AFE4-43F7-9CC6-53CE217A3D8E}"/>
                    </a:ext>
                  </a:extLst>
                </p:cNvPr>
                <p:cNvSpPr/>
                <p:nvPr/>
              </p:nvSpPr>
              <p:spPr>
                <a:xfrm rot="5400000">
                  <a:off x="4155792" y="954980"/>
                  <a:ext cx="1248156" cy="887766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이등변 삼각형 49">
                  <a:extLst>
                    <a:ext uri="{FF2B5EF4-FFF2-40B4-BE49-F238E27FC236}">
                      <a16:creationId xmlns:a16="http://schemas.microsoft.com/office/drawing/2014/main" id="{DD3637AB-4EBD-4CF3-8DBB-E816563220F9}"/>
                    </a:ext>
                  </a:extLst>
                </p:cNvPr>
                <p:cNvSpPr/>
                <p:nvPr/>
              </p:nvSpPr>
              <p:spPr>
                <a:xfrm rot="5400000">
                  <a:off x="4284886" y="1008637"/>
                  <a:ext cx="1097280" cy="780453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1998CB9-DE9F-4761-B8F6-EA3320F9C49D}"/>
              </a:ext>
            </a:extLst>
          </p:cNvPr>
          <p:cNvGrpSpPr/>
          <p:nvPr/>
        </p:nvGrpSpPr>
        <p:grpSpPr>
          <a:xfrm>
            <a:off x="6645239" y="1693040"/>
            <a:ext cx="4744954" cy="1203788"/>
            <a:chOff x="6645239" y="1693040"/>
            <a:chExt cx="4744954" cy="1203788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64E78782-EB11-417B-B3A3-611FD9A7345C}"/>
                </a:ext>
              </a:extLst>
            </p:cNvPr>
            <p:cNvSpPr/>
            <p:nvPr/>
          </p:nvSpPr>
          <p:spPr>
            <a:xfrm>
              <a:off x="7106193" y="1715814"/>
              <a:ext cx="4284000" cy="115824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09C28FDC-DBF8-4A0D-B119-ACF58F4D9B65}"/>
                </a:ext>
              </a:extLst>
            </p:cNvPr>
            <p:cNvGrpSpPr/>
            <p:nvPr/>
          </p:nvGrpSpPr>
          <p:grpSpPr>
            <a:xfrm>
              <a:off x="6645239" y="1693040"/>
              <a:ext cx="856210" cy="1203788"/>
              <a:chOff x="4335987" y="774785"/>
              <a:chExt cx="887766" cy="1248156"/>
            </a:xfrm>
          </p:grpSpPr>
          <p:sp>
            <p:nvSpPr>
              <p:cNvPr id="33" name="이등변 삼각형 32">
                <a:extLst>
                  <a:ext uri="{FF2B5EF4-FFF2-40B4-BE49-F238E27FC236}">
                    <a16:creationId xmlns:a16="http://schemas.microsoft.com/office/drawing/2014/main" id="{E5ACC049-276F-4467-ABAD-8C17C33BA6F5}"/>
                  </a:ext>
                </a:extLst>
              </p:cNvPr>
              <p:cNvSpPr/>
              <p:nvPr/>
            </p:nvSpPr>
            <p:spPr>
              <a:xfrm rot="5400000">
                <a:off x="4155792" y="954980"/>
                <a:ext cx="1248156" cy="88776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이등변 삼각형 33">
                <a:extLst>
                  <a:ext uri="{FF2B5EF4-FFF2-40B4-BE49-F238E27FC236}">
                    <a16:creationId xmlns:a16="http://schemas.microsoft.com/office/drawing/2014/main" id="{929E986C-8E9D-4DD2-AF07-32AD73BEFA99}"/>
                  </a:ext>
                </a:extLst>
              </p:cNvPr>
              <p:cNvSpPr/>
              <p:nvPr/>
            </p:nvSpPr>
            <p:spPr>
              <a:xfrm rot="5400000">
                <a:off x="4284886" y="1008637"/>
                <a:ext cx="1097280" cy="78045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1706D6-28DF-4D75-82F8-8525FE3ACBFB}"/>
              </a:ext>
            </a:extLst>
          </p:cNvPr>
          <p:cNvSpPr txBox="1"/>
          <p:nvPr/>
        </p:nvSpPr>
        <p:spPr>
          <a:xfrm>
            <a:off x="5574733" y="1787103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B6F1D4A-DD54-4E35-834D-9E9F6484ADDC}"/>
              </a:ext>
            </a:extLst>
          </p:cNvPr>
          <p:cNvGrpSpPr/>
          <p:nvPr/>
        </p:nvGrpSpPr>
        <p:grpSpPr>
          <a:xfrm>
            <a:off x="7526565" y="1833269"/>
            <a:ext cx="3780320" cy="923330"/>
            <a:chOff x="2551704" y="4283314"/>
            <a:chExt cx="93572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BD2580-5B6E-48F6-A80A-BF1851210AE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F10765-05D0-439F-9A44-D5F31A482F01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271CDBF-7836-4BB4-995A-A1FAC72F5B29}"/>
              </a:ext>
            </a:extLst>
          </p:cNvPr>
          <p:cNvGrpSpPr/>
          <p:nvPr/>
        </p:nvGrpSpPr>
        <p:grpSpPr>
          <a:xfrm>
            <a:off x="6645239" y="3836817"/>
            <a:ext cx="4744954" cy="1203788"/>
            <a:chOff x="6645239" y="1693040"/>
            <a:chExt cx="4744954" cy="1203788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491BB58E-0AE5-44B9-84C6-11D4C9B5131F}"/>
                </a:ext>
              </a:extLst>
            </p:cNvPr>
            <p:cNvSpPr/>
            <p:nvPr/>
          </p:nvSpPr>
          <p:spPr>
            <a:xfrm>
              <a:off x="7106193" y="1715814"/>
              <a:ext cx="4284000" cy="115824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BFD6954-C268-4623-95F8-2C42D01A2779}"/>
                </a:ext>
              </a:extLst>
            </p:cNvPr>
            <p:cNvGrpSpPr/>
            <p:nvPr/>
          </p:nvGrpSpPr>
          <p:grpSpPr>
            <a:xfrm>
              <a:off x="6645239" y="1693040"/>
              <a:ext cx="856210" cy="1203788"/>
              <a:chOff x="4335987" y="774785"/>
              <a:chExt cx="887766" cy="1248156"/>
            </a:xfrm>
          </p:grpSpPr>
          <p:sp>
            <p:nvSpPr>
              <p:cNvPr id="39" name="이등변 삼각형 38">
                <a:extLst>
                  <a:ext uri="{FF2B5EF4-FFF2-40B4-BE49-F238E27FC236}">
                    <a16:creationId xmlns:a16="http://schemas.microsoft.com/office/drawing/2014/main" id="{E708F62F-BCE7-4DBC-BD47-EEBD6BC12367}"/>
                  </a:ext>
                </a:extLst>
              </p:cNvPr>
              <p:cNvSpPr/>
              <p:nvPr/>
            </p:nvSpPr>
            <p:spPr>
              <a:xfrm rot="5400000">
                <a:off x="4155792" y="954980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77C23133-3150-4C45-9D15-3878C4D64717}"/>
                  </a:ext>
                </a:extLst>
              </p:cNvPr>
              <p:cNvSpPr/>
              <p:nvPr/>
            </p:nvSpPr>
            <p:spPr>
              <a:xfrm rot="5400000">
                <a:off x="4284886" y="1008637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75BE24-C6D9-43BD-936F-CEC10AD1B5EC}"/>
              </a:ext>
            </a:extLst>
          </p:cNvPr>
          <p:cNvSpPr txBox="1"/>
          <p:nvPr/>
        </p:nvSpPr>
        <p:spPr>
          <a:xfrm>
            <a:off x="5574733" y="3930880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8EF7624-FDCC-4737-B835-0B0E98937822}"/>
              </a:ext>
            </a:extLst>
          </p:cNvPr>
          <p:cNvGrpSpPr/>
          <p:nvPr/>
        </p:nvGrpSpPr>
        <p:grpSpPr>
          <a:xfrm>
            <a:off x="7526565" y="3977046"/>
            <a:ext cx="3780320" cy="923330"/>
            <a:chOff x="2551704" y="4283314"/>
            <a:chExt cx="93572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80D9EC-0061-4CA6-BDF0-1B06FA45FC04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0E845B-700B-4298-B99D-6A6DD1C3541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6BFC4EE-99CB-4DBC-8588-4A8F6386F1CD}"/>
              </a:ext>
            </a:extLst>
          </p:cNvPr>
          <p:cNvSpPr txBox="1"/>
          <p:nvPr/>
        </p:nvSpPr>
        <p:spPr>
          <a:xfrm>
            <a:off x="5574733" y="2858991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764613C-6345-47E4-9C87-F4F115451040}"/>
              </a:ext>
            </a:extLst>
          </p:cNvPr>
          <p:cNvGrpSpPr/>
          <p:nvPr/>
        </p:nvGrpSpPr>
        <p:grpSpPr>
          <a:xfrm>
            <a:off x="903413" y="2905157"/>
            <a:ext cx="3780000" cy="923330"/>
            <a:chOff x="2551704" y="4283314"/>
            <a:chExt cx="93572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33A438-AD0A-478A-9B32-B88DF158AB5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9CA31E-A3DD-49C2-AE7E-EB9EBF3940B2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FDE4C6F-8CD7-4036-97F9-F0938F76C83C}"/>
              </a:ext>
            </a:extLst>
          </p:cNvPr>
          <p:cNvGrpSpPr/>
          <p:nvPr/>
        </p:nvGrpSpPr>
        <p:grpSpPr>
          <a:xfrm>
            <a:off x="903412" y="5048934"/>
            <a:ext cx="3780000" cy="923330"/>
            <a:chOff x="2551704" y="4283314"/>
            <a:chExt cx="935720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822B1-252D-4E33-8E32-80E18A0BEF4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164082-F4B0-4497-8222-375BDC0161C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3CBF11-B290-417D-B013-B5DD659BB920}"/>
              </a:ext>
            </a:extLst>
          </p:cNvPr>
          <p:cNvSpPr txBox="1"/>
          <p:nvPr/>
        </p:nvSpPr>
        <p:spPr>
          <a:xfrm>
            <a:off x="5574733" y="50027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9" name="Isosceles Triangle 51">
            <a:extLst>
              <a:ext uri="{FF2B5EF4-FFF2-40B4-BE49-F238E27FC236}">
                <a16:creationId xmlns:a16="http://schemas.microsoft.com/office/drawing/2014/main" id="{1B2039DE-E62F-468D-B7ED-5DF748230D33}"/>
              </a:ext>
            </a:extLst>
          </p:cNvPr>
          <p:cNvSpPr/>
          <p:nvPr/>
        </p:nvSpPr>
        <p:spPr>
          <a:xfrm>
            <a:off x="5019242" y="532756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BD3FF1FC-2870-4844-9693-C657BB8EF64C}"/>
              </a:ext>
            </a:extLst>
          </p:cNvPr>
          <p:cNvSpPr/>
          <p:nvPr/>
        </p:nvSpPr>
        <p:spPr>
          <a:xfrm rot="5400000">
            <a:off x="6864615" y="424158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EBF31E3F-FB45-4A28-AB68-6FB0CA80488A}"/>
              </a:ext>
            </a:extLst>
          </p:cNvPr>
          <p:cNvSpPr/>
          <p:nvPr/>
        </p:nvSpPr>
        <p:spPr>
          <a:xfrm>
            <a:off x="5062472" y="31711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884191FE-ED24-4C64-AD70-870B0B610B14}"/>
              </a:ext>
            </a:extLst>
          </p:cNvPr>
          <p:cNvSpPr/>
          <p:nvPr/>
        </p:nvSpPr>
        <p:spPr>
          <a:xfrm flipH="1">
            <a:off x="6838703" y="210772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9AA4181-676B-41B3-898C-41F2125D3C36}"/>
              </a:ext>
            </a:extLst>
          </p:cNvPr>
          <p:cNvSpPr/>
          <p:nvPr/>
        </p:nvSpPr>
        <p:spPr>
          <a:xfrm>
            <a:off x="0" y="1272"/>
            <a:ext cx="12192000" cy="6850378"/>
          </a:xfrm>
          <a:custGeom>
            <a:avLst/>
            <a:gdLst>
              <a:gd name="connsiteX0" fmla="*/ 12192000 w 12192000"/>
              <a:gd name="connsiteY0" fmla="*/ 0 h 6850378"/>
              <a:gd name="connsiteX1" fmla="*/ 12192000 w 12192000"/>
              <a:gd name="connsiteY1" fmla="*/ 6850378 h 6850378"/>
              <a:gd name="connsiteX2" fmla="*/ 0 w 12192000"/>
              <a:gd name="connsiteY2" fmla="*/ 6850378 h 6850378"/>
              <a:gd name="connsiteX3" fmla="*/ 0 w 12192000"/>
              <a:gd name="connsiteY3" fmla="*/ 7083 h 6850378"/>
              <a:gd name="connsiteX4" fmla="*/ 6082648 w 12192000"/>
              <a:gd name="connsiteY4" fmla="*/ 4724309 h 68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0378">
                <a:moveTo>
                  <a:pt x="12192000" y="0"/>
                </a:moveTo>
                <a:lnTo>
                  <a:pt x="12192000" y="6850378"/>
                </a:lnTo>
                <a:lnTo>
                  <a:pt x="0" y="6850378"/>
                </a:lnTo>
                <a:lnTo>
                  <a:pt x="0" y="7083"/>
                </a:lnTo>
                <a:lnTo>
                  <a:pt x="6082648" y="4724309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9FD26-DAFF-42F1-840F-9576FEC3AFB3}"/>
              </a:ext>
            </a:extLst>
          </p:cNvPr>
          <p:cNvSpPr txBox="1"/>
          <p:nvPr/>
        </p:nvSpPr>
        <p:spPr>
          <a:xfrm>
            <a:off x="4665007" y="468148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2FB4B-BCC5-4D80-A5DC-67A962B7833C}"/>
              </a:ext>
            </a:extLst>
          </p:cNvPr>
          <p:cNvSpPr txBox="1"/>
          <p:nvPr/>
        </p:nvSpPr>
        <p:spPr>
          <a:xfrm>
            <a:off x="4651487" y="595327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A6FB37E2-37E1-48CC-824E-42C3F9F32703}"/>
              </a:ext>
            </a:extLst>
          </p:cNvPr>
          <p:cNvGrpSpPr/>
          <p:nvPr/>
        </p:nvGrpSpPr>
        <p:grpSpPr>
          <a:xfrm>
            <a:off x="448477" y="4425889"/>
            <a:ext cx="3272433" cy="1834623"/>
            <a:chOff x="3131840" y="2185749"/>
            <a:chExt cx="3096344" cy="18346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2B0C4E-4036-4981-B483-815C58302AB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3BF9CF-855C-4BBF-B72C-501E36FAD84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601E4117-8996-496D-83E4-64E883B37535}"/>
              </a:ext>
            </a:extLst>
          </p:cNvPr>
          <p:cNvGrpSpPr/>
          <p:nvPr/>
        </p:nvGrpSpPr>
        <p:grpSpPr>
          <a:xfrm>
            <a:off x="8471091" y="4425889"/>
            <a:ext cx="3272433" cy="1834623"/>
            <a:chOff x="3131840" y="2185749"/>
            <a:chExt cx="3096344" cy="18346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12B65-71F0-4AA4-B573-50F2A766A274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71FACA-C5B3-49FA-B2BD-18FBC8E93B2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B9B575-452B-441B-872C-7F2CA8165EB5}"/>
              </a:ext>
            </a:extLst>
          </p:cNvPr>
          <p:cNvSpPr txBox="1"/>
          <p:nvPr/>
        </p:nvSpPr>
        <p:spPr>
          <a:xfrm>
            <a:off x="448477" y="2887852"/>
            <a:ext cx="241966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5627C9-187C-4CD4-8084-EC1E635B2A3B}"/>
              </a:ext>
            </a:extLst>
          </p:cNvPr>
          <p:cNvSpPr txBox="1"/>
          <p:nvPr/>
        </p:nvSpPr>
        <p:spPr>
          <a:xfrm>
            <a:off x="9323864" y="2757533"/>
            <a:ext cx="241966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42372070-D159-4327-8A03-BDA964987008}"/>
              </a:ext>
            </a:extLst>
          </p:cNvPr>
          <p:cNvGrpSpPr/>
          <p:nvPr/>
        </p:nvGrpSpPr>
        <p:grpSpPr>
          <a:xfrm rot="5400000">
            <a:off x="3325390" y="3448657"/>
            <a:ext cx="1572244" cy="2644338"/>
            <a:chOff x="4199800" y="816331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53EE7026-3290-4EA5-91E9-64FD27F04FAC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DB5D7738-2E0D-456C-98BE-35D490BCDAEE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96D1245-3618-4DCC-9DD0-A0CD008405E6}"/>
              </a:ext>
            </a:extLst>
          </p:cNvPr>
          <p:cNvGrpSpPr/>
          <p:nvPr/>
        </p:nvGrpSpPr>
        <p:grpSpPr>
          <a:xfrm rot="5400000">
            <a:off x="7247714" y="3448656"/>
            <a:ext cx="1572244" cy="2644338"/>
            <a:chOff x="4199800" y="816331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D3D3B886-6E2B-4D66-BDE1-A62E58E870F7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34C01654-E9E2-4F26-A263-6B86B1B85751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25257C84-B01D-4ED4-BC88-8BA7E330EB68}"/>
              </a:ext>
            </a:extLst>
          </p:cNvPr>
          <p:cNvGrpSpPr/>
          <p:nvPr/>
        </p:nvGrpSpPr>
        <p:grpSpPr>
          <a:xfrm rot="16200000">
            <a:off x="5322878" y="1876413"/>
            <a:ext cx="1572244" cy="2644338"/>
            <a:chOff x="4199800" y="816331"/>
            <a:chExt cx="887766" cy="1248156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CB0FE733-7776-4C94-A571-23D1EA6FEFAC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058984C9-C21E-4454-9725-02E7B2878B5D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A03DB3F-C610-45BF-8A5D-4228DA987143}"/>
              </a:ext>
            </a:extLst>
          </p:cNvPr>
          <p:cNvGrpSpPr/>
          <p:nvPr/>
        </p:nvGrpSpPr>
        <p:grpSpPr>
          <a:xfrm rot="16200000">
            <a:off x="9190774" y="1876412"/>
            <a:ext cx="1572244" cy="2644338"/>
            <a:chOff x="4199800" y="816331"/>
            <a:chExt cx="887766" cy="1248156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D2EA52E8-A8F7-492F-8A0F-C9833A66C22E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2458BC7E-858D-4C02-99F6-3AA7FBBD7EA5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8EE4916-ADEE-4715-9609-EE5AAD83AFCC}"/>
              </a:ext>
            </a:extLst>
          </p:cNvPr>
          <p:cNvGrpSpPr/>
          <p:nvPr/>
        </p:nvGrpSpPr>
        <p:grpSpPr>
          <a:xfrm rot="16200000">
            <a:off x="1400554" y="1876413"/>
            <a:ext cx="1572244" cy="2644338"/>
            <a:chOff x="4199800" y="816331"/>
            <a:chExt cx="887766" cy="1248156"/>
          </a:xfrm>
        </p:grpSpPr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7E2D8371-C5D1-4239-B60D-0576842447C0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BC23447-4B25-4FA6-8FB8-61C77E656CA3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41964-B9C5-443A-8882-347EF93C2DEE}"/>
              </a:ext>
            </a:extLst>
          </p:cNvPr>
          <p:cNvSpPr txBox="1"/>
          <p:nvPr/>
        </p:nvSpPr>
        <p:spPr>
          <a:xfrm>
            <a:off x="1564713" y="327368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3084D-D4C5-426D-B622-4B500F85E47A}"/>
              </a:ext>
            </a:extLst>
          </p:cNvPr>
          <p:cNvSpPr txBox="1"/>
          <p:nvPr/>
        </p:nvSpPr>
        <p:spPr>
          <a:xfrm>
            <a:off x="3508845" y="424461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544AF-C225-423E-AC32-67CA64C8620C}"/>
              </a:ext>
            </a:extLst>
          </p:cNvPr>
          <p:cNvSpPr txBox="1"/>
          <p:nvPr/>
        </p:nvSpPr>
        <p:spPr>
          <a:xfrm>
            <a:off x="5451555" y="327368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E6E80-D2D2-4C59-AEE3-6D79D3E31C1F}"/>
              </a:ext>
            </a:extLst>
          </p:cNvPr>
          <p:cNvSpPr txBox="1"/>
          <p:nvPr/>
        </p:nvSpPr>
        <p:spPr>
          <a:xfrm>
            <a:off x="7393386" y="4244610"/>
            <a:ext cx="12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0E344-2419-41EB-8FD1-5CBB718E45BD}"/>
              </a:ext>
            </a:extLst>
          </p:cNvPr>
          <p:cNvSpPr txBox="1"/>
          <p:nvPr/>
        </p:nvSpPr>
        <p:spPr>
          <a:xfrm>
            <a:off x="9336976" y="327368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7A8C2187-FC27-43D7-A45B-21DE94C37CFF}"/>
              </a:ext>
            </a:extLst>
          </p:cNvPr>
          <p:cNvGrpSpPr/>
          <p:nvPr/>
        </p:nvGrpSpPr>
        <p:grpSpPr>
          <a:xfrm>
            <a:off x="145101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4C935-6987-4397-9D54-7A6D661E164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076D97-B74E-4CCE-AABB-1B6DCCBDA01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04F491FB-43EE-48A4-BB07-A668026B5075}"/>
              </a:ext>
            </a:extLst>
          </p:cNvPr>
          <p:cNvGrpSpPr/>
          <p:nvPr/>
        </p:nvGrpSpPr>
        <p:grpSpPr>
          <a:xfrm>
            <a:off x="533643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8DDC16-82DF-4CDD-BE2E-6579B6B7D60F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83B163-3FBD-4E50-97A2-9E322F9507D5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504DDC56-BEF0-43AC-9AD2-50E958080D76}"/>
              </a:ext>
            </a:extLst>
          </p:cNvPr>
          <p:cNvGrpSpPr/>
          <p:nvPr/>
        </p:nvGrpSpPr>
        <p:grpSpPr>
          <a:xfrm>
            <a:off x="9221855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C0A8D-993C-4E76-B413-F67DB636A93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739B90-6473-404D-916B-5E1F50BDCD9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A0804AE5-DDC3-4004-B94C-18AF98731306}"/>
              </a:ext>
            </a:extLst>
          </p:cNvPr>
          <p:cNvGrpSpPr/>
          <p:nvPr/>
        </p:nvGrpSpPr>
        <p:grpSpPr>
          <a:xfrm>
            <a:off x="3393723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095624-C306-4C37-9B6E-12B5A600F8F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CCA4F5-1C6C-4220-A30E-C4D60B57B8B1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CD0B2F90-354C-42EE-A568-2719AA0C9FAB}"/>
              </a:ext>
            </a:extLst>
          </p:cNvPr>
          <p:cNvGrpSpPr/>
          <p:nvPr/>
        </p:nvGrpSpPr>
        <p:grpSpPr>
          <a:xfrm>
            <a:off x="7279144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326C6B-961E-4265-AD78-A78A849D83C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510ABF-1CD2-4432-B32E-1426F28693F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BBE1E24B-DFC4-48B5-936F-4695116D2960}"/>
              </a:ext>
            </a:extLst>
          </p:cNvPr>
          <p:cNvSpPr/>
          <p:nvPr/>
        </p:nvSpPr>
        <p:spPr>
          <a:xfrm>
            <a:off x="3923790" y="484260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FCA31186-85DE-4299-949D-ECEF0BDA39FC}"/>
              </a:ext>
            </a:extLst>
          </p:cNvPr>
          <p:cNvSpPr/>
          <p:nvPr/>
        </p:nvSpPr>
        <p:spPr>
          <a:xfrm rot="5400000">
            <a:off x="7881758" y="480863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58CDE534-090E-447C-97E6-89F661C4D3E8}"/>
              </a:ext>
            </a:extLst>
          </p:cNvPr>
          <p:cNvSpPr/>
          <p:nvPr/>
        </p:nvSpPr>
        <p:spPr>
          <a:xfrm>
            <a:off x="1998183" y="283791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2C9EF466-7E86-4024-B1F2-6A970DE60BAE}"/>
              </a:ext>
            </a:extLst>
          </p:cNvPr>
          <p:cNvSpPr/>
          <p:nvPr/>
        </p:nvSpPr>
        <p:spPr>
          <a:xfrm flipH="1">
            <a:off x="5880760" y="27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498C20BC-063D-4ACE-A6AF-64E37695A767}"/>
              </a:ext>
            </a:extLst>
          </p:cNvPr>
          <p:cNvSpPr/>
          <p:nvPr/>
        </p:nvSpPr>
        <p:spPr>
          <a:xfrm>
            <a:off x="9840942" y="28379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50296E06-8A3D-42AD-A90F-BDFFEADEABED}"/>
              </a:ext>
            </a:extLst>
          </p:cNvPr>
          <p:cNvGrpSpPr/>
          <p:nvPr/>
        </p:nvGrpSpPr>
        <p:grpSpPr>
          <a:xfrm>
            <a:off x="7938878" y="580246"/>
            <a:ext cx="3309434" cy="4184098"/>
            <a:chOff x="6943852" y="4203913"/>
            <a:chExt cx="1048287" cy="1325343"/>
          </a:xfrm>
        </p:grpSpPr>
        <p:sp>
          <p:nvSpPr>
            <p:cNvPr id="14" name="Freeform: Shape 57">
              <a:extLst>
                <a:ext uri="{FF2B5EF4-FFF2-40B4-BE49-F238E27FC236}">
                  <a16:creationId xmlns:a16="http://schemas.microsoft.com/office/drawing/2014/main" id="{8CF3CEFD-32D2-47B9-B63E-E11724C71FFA}"/>
                </a:ext>
              </a:extLst>
            </p:cNvPr>
            <p:cNvSpPr/>
            <p:nvPr/>
          </p:nvSpPr>
          <p:spPr>
            <a:xfrm>
              <a:off x="6943852" y="4204548"/>
              <a:ext cx="1048287" cy="1324634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93">
              <a:extLst>
                <a:ext uri="{FF2B5EF4-FFF2-40B4-BE49-F238E27FC236}">
                  <a16:creationId xmlns:a16="http://schemas.microsoft.com/office/drawing/2014/main" id="{F8A9DF06-AAF6-4B3E-A455-C58A3F9F206E}"/>
                </a:ext>
              </a:extLst>
            </p:cNvPr>
            <p:cNvSpPr/>
            <p:nvPr/>
          </p:nvSpPr>
          <p:spPr>
            <a:xfrm>
              <a:off x="7082979" y="5100235"/>
              <a:ext cx="810087" cy="397486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94">
              <a:extLst>
                <a:ext uri="{FF2B5EF4-FFF2-40B4-BE49-F238E27FC236}">
                  <a16:creationId xmlns:a16="http://schemas.microsoft.com/office/drawing/2014/main" id="{DED394AF-C03A-4AF4-9072-4B3367FC2EB6}"/>
                </a:ext>
              </a:extLst>
            </p:cNvPr>
            <p:cNvSpPr/>
            <p:nvPr/>
          </p:nvSpPr>
          <p:spPr>
            <a:xfrm>
              <a:off x="7551288" y="4592445"/>
              <a:ext cx="342057" cy="532421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95">
              <a:extLst>
                <a:ext uri="{FF2B5EF4-FFF2-40B4-BE49-F238E27FC236}">
                  <a16:creationId xmlns:a16="http://schemas.microsoft.com/office/drawing/2014/main" id="{4BC0E87D-BC23-4381-A424-C98DD7DD6EA1}"/>
                </a:ext>
              </a:extLst>
            </p:cNvPr>
            <p:cNvSpPr/>
            <p:nvPr/>
          </p:nvSpPr>
          <p:spPr>
            <a:xfrm>
              <a:off x="7003264" y="4885415"/>
              <a:ext cx="460981" cy="326226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96">
              <a:extLst>
                <a:ext uri="{FF2B5EF4-FFF2-40B4-BE49-F238E27FC236}">
                  <a16:creationId xmlns:a16="http://schemas.microsoft.com/office/drawing/2014/main" id="{56ABFE7B-E816-4D57-8B9C-001A521A585A}"/>
                </a:ext>
              </a:extLst>
            </p:cNvPr>
            <p:cNvSpPr/>
            <p:nvPr/>
          </p:nvSpPr>
          <p:spPr>
            <a:xfrm>
              <a:off x="7494070" y="4203913"/>
              <a:ext cx="267166" cy="294293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  <a:gd name="connsiteX0" fmla="*/ 673218 w 745185"/>
                <a:gd name="connsiteY0" fmla="*/ 850701 h 850701"/>
                <a:gd name="connsiteX1" fmla="*/ 670371 w 745185"/>
                <a:gd name="connsiteY1" fmla="*/ 728265 h 850701"/>
                <a:gd name="connsiteX2" fmla="*/ 619282 w 745185"/>
                <a:gd name="connsiteY2" fmla="*/ 579391 h 850701"/>
                <a:gd name="connsiteX3" fmla="*/ 548993 w 745185"/>
                <a:gd name="connsiteY3" fmla="*/ 560924 h 850701"/>
                <a:gd name="connsiteX4" fmla="*/ 495219 w 745185"/>
                <a:gd name="connsiteY4" fmla="*/ 631131 h 850701"/>
                <a:gd name="connsiteX5" fmla="*/ 494731 w 745185"/>
                <a:gd name="connsiteY5" fmla="*/ 696945 h 850701"/>
                <a:gd name="connsiteX6" fmla="*/ 404837 w 745185"/>
                <a:gd name="connsiteY6" fmla="*/ 644228 h 850701"/>
                <a:gd name="connsiteX7" fmla="*/ 185836 w 745185"/>
                <a:gd name="connsiteY7" fmla="*/ 550022 h 850701"/>
                <a:gd name="connsiteX8" fmla="*/ 88946 w 745185"/>
                <a:gd name="connsiteY8" fmla="*/ 522444 h 850701"/>
                <a:gd name="connsiteX9" fmla="*/ 0 w 745185"/>
                <a:gd name="connsiteY9" fmla="*/ 614313 h 850701"/>
                <a:gd name="connsiteX10" fmla="*/ 149797 w 745185"/>
                <a:gd name="connsiteY10" fmla="*/ 343794 h 850701"/>
                <a:gd name="connsiteX11" fmla="*/ 357164 w 745185"/>
                <a:gd name="connsiteY11" fmla="*/ 194757 h 850701"/>
                <a:gd name="connsiteX12" fmla="*/ 372215 w 745185"/>
                <a:gd name="connsiteY12" fmla="*/ 163355 h 850701"/>
                <a:gd name="connsiteX13" fmla="*/ 598618 w 745185"/>
                <a:gd name="connsiteY13" fmla="*/ 19931 h 850701"/>
                <a:gd name="connsiteX14" fmla="*/ 739764 w 745185"/>
                <a:gd name="connsiteY14" fmla="*/ 225752 h 850701"/>
                <a:gd name="connsiteX15" fmla="*/ 689407 w 745185"/>
                <a:gd name="connsiteY15" fmla="*/ 344201 h 850701"/>
                <a:gd name="connsiteX16" fmla="*/ 683712 w 745185"/>
                <a:gd name="connsiteY16" fmla="*/ 380159 h 850701"/>
                <a:gd name="connsiteX17" fmla="*/ 744808 w 745185"/>
                <a:gd name="connsiteY17" fmla="*/ 667577 h 850701"/>
                <a:gd name="connsiteX18" fmla="*/ 685177 w 745185"/>
                <a:gd name="connsiteY18" fmla="*/ 821007 h 850701"/>
                <a:gd name="connsiteX19" fmla="*/ 673218 w 745185"/>
                <a:gd name="connsiteY19" fmla="*/ 850701 h 850701"/>
                <a:gd name="connsiteX0" fmla="*/ 697149 w 769116"/>
                <a:gd name="connsiteY0" fmla="*/ 850701 h 850701"/>
                <a:gd name="connsiteX1" fmla="*/ 694302 w 769116"/>
                <a:gd name="connsiteY1" fmla="*/ 728265 h 850701"/>
                <a:gd name="connsiteX2" fmla="*/ 643213 w 769116"/>
                <a:gd name="connsiteY2" fmla="*/ 579391 h 850701"/>
                <a:gd name="connsiteX3" fmla="*/ 572924 w 769116"/>
                <a:gd name="connsiteY3" fmla="*/ 560924 h 850701"/>
                <a:gd name="connsiteX4" fmla="*/ 519150 w 769116"/>
                <a:gd name="connsiteY4" fmla="*/ 631131 h 850701"/>
                <a:gd name="connsiteX5" fmla="*/ 518662 w 769116"/>
                <a:gd name="connsiteY5" fmla="*/ 696945 h 850701"/>
                <a:gd name="connsiteX6" fmla="*/ 428768 w 769116"/>
                <a:gd name="connsiteY6" fmla="*/ 644228 h 850701"/>
                <a:gd name="connsiteX7" fmla="*/ 209767 w 769116"/>
                <a:gd name="connsiteY7" fmla="*/ 550022 h 850701"/>
                <a:gd name="connsiteX8" fmla="*/ 112877 w 769116"/>
                <a:gd name="connsiteY8" fmla="*/ 522444 h 850701"/>
                <a:gd name="connsiteX9" fmla="*/ 23931 w 769116"/>
                <a:gd name="connsiteY9" fmla="*/ 614313 h 850701"/>
                <a:gd name="connsiteX10" fmla="*/ 173728 w 769116"/>
                <a:gd name="connsiteY10" fmla="*/ 343794 h 850701"/>
                <a:gd name="connsiteX11" fmla="*/ 381095 w 769116"/>
                <a:gd name="connsiteY11" fmla="*/ 194757 h 850701"/>
                <a:gd name="connsiteX12" fmla="*/ 396146 w 769116"/>
                <a:gd name="connsiteY12" fmla="*/ 163355 h 850701"/>
                <a:gd name="connsiteX13" fmla="*/ 622549 w 769116"/>
                <a:gd name="connsiteY13" fmla="*/ 19931 h 850701"/>
                <a:gd name="connsiteX14" fmla="*/ 763695 w 769116"/>
                <a:gd name="connsiteY14" fmla="*/ 225752 h 850701"/>
                <a:gd name="connsiteX15" fmla="*/ 713338 w 769116"/>
                <a:gd name="connsiteY15" fmla="*/ 344201 h 850701"/>
                <a:gd name="connsiteX16" fmla="*/ 707643 w 769116"/>
                <a:gd name="connsiteY16" fmla="*/ 380159 h 850701"/>
                <a:gd name="connsiteX17" fmla="*/ 768739 w 769116"/>
                <a:gd name="connsiteY17" fmla="*/ 667577 h 850701"/>
                <a:gd name="connsiteX18" fmla="*/ 709108 w 769116"/>
                <a:gd name="connsiteY18" fmla="*/ 821007 h 850701"/>
                <a:gd name="connsiteX19" fmla="*/ 697149 w 769116"/>
                <a:gd name="connsiteY19" fmla="*/ 850701 h 850701"/>
                <a:gd name="connsiteX0" fmla="*/ 699167 w 771135"/>
                <a:gd name="connsiteY0" fmla="*/ 850701 h 850701"/>
                <a:gd name="connsiteX1" fmla="*/ 696320 w 771135"/>
                <a:gd name="connsiteY1" fmla="*/ 728265 h 850701"/>
                <a:gd name="connsiteX2" fmla="*/ 645231 w 771135"/>
                <a:gd name="connsiteY2" fmla="*/ 579391 h 850701"/>
                <a:gd name="connsiteX3" fmla="*/ 574942 w 771135"/>
                <a:gd name="connsiteY3" fmla="*/ 560924 h 850701"/>
                <a:gd name="connsiteX4" fmla="*/ 521168 w 771135"/>
                <a:gd name="connsiteY4" fmla="*/ 631131 h 850701"/>
                <a:gd name="connsiteX5" fmla="*/ 520680 w 771135"/>
                <a:gd name="connsiteY5" fmla="*/ 696945 h 850701"/>
                <a:gd name="connsiteX6" fmla="*/ 430786 w 771135"/>
                <a:gd name="connsiteY6" fmla="*/ 644228 h 850701"/>
                <a:gd name="connsiteX7" fmla="*/ 211785 w 771135"/>
                <a:gd name="connsiteY7" fmla="*/ 550022 h 850701"/>
                <a:gd name="connsiteX8" fmla="*/ 114895 w 771135"/>
                <a:gd name="connsiteY8" fmla="*/ 522444 h 850701"/>
                <a:gd name="connsiteX9" fmla="*/ 25949 w 771135"/>
                <a:gd name="connsiteY9" fmla="*/ 614313 h 850701"/>
                <a:gd name="connsiteX10" fmla="*/ 156355 w 771135"/>
                <a:gd name="connsiteY10" fmla="*/ 319555 h 850701"/>
                <a:gd name="connsiteX11" fmla="*/ 383113 w 771135"/>
                <a:gd name="connsiteY11" fmla="*/ 194757 h 850701"/>
                <a:gd name="connsiteX12" fmla="*/ 398164 w 771135"/>
                <a:gd name="connsiteY12" fmla="*/ 163355 h 850701"/>
                <a:gd name="connsiteX13" fmla="*/ 624567 w 771135"/>
                <a:gd name="connsiteY13" fmla="*/ 19931 h 850701"/>
                <a:gd name="connsiteX14" fmla="*/ 765713 w 771135"/>
                <a:gd name="connsiteY14" fmla="*/ 225752 h 850701"/>
                <a:gd name="connsiteX15" fmla="*/ 715356 w 771135"/>
                <a:gd name="connsiteY15" fmla="*/ 344201 h 850701"/>
                <a:gd name="connsiteX16" fmla="*/ 709661 w 771135"/>
                <a:gd name="connsiteY16" fmla="*/ 380159 h 850701"/>
                <a:gd name="connsiteX17" fmla="*/ 770757 w 771135"/>
                <a:gd name="connsiteY17" fmla="*/ 667577 h 850701"/>
                <a:gd name="connsiteX18" fmla="*/ 711126 w 771135"/>
                <a:gd name="connsiteY18" fmla="*/ 821007 h 850701"/>
                <a:gd name="connsiteX19" fmla="*/ 699167 w 771135"/>
                <a:gd name="connsiteY19" fmla="*/ 850701 h 850701"/>
                <a:gd name="connsiteX0" fmla="*/ 702199 w 774167"/>
                <a:gd name="connsiteY0" fmla="*/ 850701 h 850701"/>
                <a:gd name="connsiteX1" fmla="*/ 699352 w 774167"/>
                <a:gd name="connsiteY1" fmla="*/ 728265 h 850701"/>
                <a:gd name="connsiteX2" fmla="*/ 648263 w 774167"/>
                <a:gd name="connsiteY2" fmla="*/ 579391 h 850701"/>
                <a:gd name="connsiteX3" fmla="*/ 577974 w 774167"/>
                <a:gd name="connsiteY3" fmla="*/ 560924 h 850701"/>
                <a:gd name="connsiteX4" fmla="*/ 524200 w 774167"/>
                <a:gd name="connsiteY4" fmla="*/ 631131 h 850701"/>
                <a:gd name="connsiteX5" fmla="*/ 523712 w 774167"/>
                <a:gd name="connsiteY5" fmla="*/ 696945 h 850701"/>
                <a:gd name="connsiteX6" fmla="*/ 433818 w 774167"/>
                <a:gd name="connsiteY6" fmla="*/ 644228 h 850701"/>
                <a:gd name="connsiteX7" fmla="*/ 214817 w 774167"/>
                <a:gd name="connsiteY7" fmla="*/ 550022 h 850701"/>
                <a:gd name="connsiteX8" fmla="*/ 117927 w 774167"/>
                <a:gd name="connsiteY8" fmla="*/ 522444 h 850701"/>
                <a:gd name="connsiteX9" fmla="*/ 28981 w 774167"/>
                <a:gd name="connsiteY9" fmla="*/ 614313 h 850701"/>
                <a:gd name="connsiteX10" fmla="*/ 135147 w 774167"/>
                <a:gd name="connsiteY10" fmla="*/ 319555 h 850701"/>
                <a:gd name="connsiteX11" fmla="*/ 386145 w 774167"/>
                <a:gd name="connsiteY11" fmla="*/ 194757 h 850701"/>
                <a:gd name="connsiteX12" fmla="*/ 401196 w 774167"/>
                <a:gd name="connsiteY12" fmla="*/ 163355 h 850701"/>
                <a:gd name="connsiteX13" fmla="*/ 627599 w 774167"/>
                <a:gd name="connsiteY13" fmla="*/ 19931 h 850701"/>
                <a:gd name="connsiteX14" fmla="*/ 768745 w 774167"/>
                <a:gd name="connsiteY14" fmla="*/ 225752 h 850701"/>
                <a:gd name="connsiteX15" fmla="*/ 718388 w 774167"/>
                <a:gd name="connsiteY15" fmla="*/ 344201 h 850701"/>
                <a:gd name="connsiteX16" fmla="*/ 712693 w 774167"/>
                <a:gd name="connsiteY16" fmla="*/ 380159 h 850701"/>
                <a:gd name="connsiteX17" fmla="*/ 773789 w 774167"/>
                <a:gd name="connsiteY17" fmla="*/ 667577 h 850701"/>
                <a:gd name="connsiteX18" fmla="*/ 714158 w 774167"/>
                <a:gd name="connsiteY18" fmla="*/ 821007 h 850701"/>
                <a:gd name="connsiteX19" fmla="*/ 702199 w 774167"/>
                <a:gd name="connsiteY19" fmla="*/ 850701 h 850701"/>
                <a:gd name="connsiteX0" fmla="*/ 698230 w 770198"/>
                <a:gd name="connsiteY0" fmla="*/ 850701 h 850701"/>
                <a:gd name="connsiteX1" fmla="*/ 695383 w 770198"/>
                <a:gd name="connsiteY1" fmla="*/ 728265 h 850701"/>
                <a:gd name="connsiteX2" fmla="*/ 644294 w 770198"/>
                <a:gd name="connsiteY2" fmla="*/ 579391 h 850701"/>
                <a:gd name="connsiteX3" fmla="*/ 574005 w 770198"/>
                <a:gd name="connsiteY3" fmla="*/ 560924 h 850701"/>
                <a:gd name="connsiteX4" fmla="*/ 520231 w 770198"/>
                <a:gd name="connsiteY4" fmla="*/ 631131 h 850701"/>
                <a:gd name="connsiteX5" fmla="*/ 519743 w 770198"/>
                <a:gd name="connsiteY5" fmla="*/ 696945 h 850701"/>
                <a:gd name="connsiteX6" fmla="*/ 429849 w 770198"/>
                <a:gd name="connsiteY6" fmla="*/ 644228 h 850701"/>
                <a:gd name="connsiteX7" fmla="*/ 210848 w 770198"/>
                <a:gd name="connsiteY7" fmla="*/ 550022 h 850701"/>
                <a:gd name="connsiteX8" fmla="*/ 113958 w 770198"/>
                <a:gd name="connsiteY8" fmla="*/ 522444 h 850701"/>
                <a:gd name="connsiteX9" fmla="*/ 25012 w 770198"/>
                <a:gd name="connsiteY9" fmla="*/ 614313 h 850701"/>
                <a:gd name="connsiteX10" fmla="*/ 131178 w 770198"/>
                <a:gd name="connsiteY10" fmla="*/ 319555 h 850701"/>
                <a:gd name="connsiteX11" fmla="*/ 382176 w 770198"/>
                <a:gd name="connsiteY11" fmla="*/ 194757 h 850701"/>
                <a:gd name="connsiteX12" fmla="*/ 397227 w 770198"/>
                <a:gd name="connsiteY12" fmla="*/ 163355 h 850701"/>
                <a:gd name="connsiteX13" fmla="*/ 623630 w 770198"/>
                <a:gd name="connsiteY13" fmla="*/ 19931 h 850701"/>
                <a:gd name="connsiteX14" fmla="*/ 764776 w 770198"/>
                <a:gd name="connsiteY14" fmla="*/ 225752 h 850701"/>
                <a:gd name="connsiteX15" fmla="*/ 714419 w 770198"/>
                <a:gd name="connsiteY15" fmla="*/ 344201 h 850701"/>
                <a:gd name="connsiteX16" fmla="*/ 708724 w 770198"/>
                <a:gd name="connsiteY16" fmla="*/ 380159 h 850701"/>
                <a:gd name="connsiteX17" fmla="*/ 769820 w 770198"/>
                <a:gd name="connsiteY17" fmla="*/ 667577 h 850701"/>
                <a:gd name="connsiteX18" fmla="*/ 710189 w 770198"/>
                <a:gd name="connsiteY18" fmla="*/ 821007 h 850701"/>
                <a:gd name="connsiteX19" fmla="*/ 698230 w 770198"/>
                <a:gd name="connsiteY19" fmla="*/ 850701 h 850701"/>
                <a:gd name="connsiteX0" fmla="*/ 699560 w 771528"/>
                <a:gd name="connsiteY0" fmla="*/ 850701 h 850701"/>
                <a:gd name="connsiteX1" fmla="*/ 696713 w 771528"/>
                <a:gd name="connsiteY1" fmla="*/ 728265 h 850701"/>
                <a:gd name="connsiteX2" fmla="*/ 645624 w 771528"/>
                <a:gd name="connsiteY2" fmla="*/ 579391 h 850701"/>
                <a:gd name="connsiteX3" fmla="*/ 575335 w 771528"/>
                <a:gd name="connsiteY3" fmla="*/ 560924 h 850701"/>
                <a:gd name="connsiteX4" fmla="*/ 521561 w 771528"/>
                <a:gd name="connsiteY4" fmla="*/ 631131 h 850701"/>
                <a:gd name="connsiteX5" fmla="*/ 521073 w 771528"/>
                <a:gd name="connsiteY5" fmla="*/ 696945 h 850701"/>
                <a:gd name="connsiteX6" fmla="*/ 431179 w 771528"/>
                <a:gd name="connsiteY6" fmla="*/ 644228 h 850701"/>
                <a:gd name="connsiteX7" fmla="*/ 212178 w 771528"/>
                <a:gd name="connsiteY7" fmla="*/ 550022 h 850701"/>
                <a:gd name="connsiteX8" fmla="*/ 115288 w 771528"/>
                <a:gd name="connsiteY8" fmla="*/ 522444 h 850701"/>
                <a:gd name="connsiteX9" fmla="*/ 26342 w 771528"/>
                <a:gd name="connsiteY9" fmla="*/ 614313 h 850701"/>
                <a:gd name="connsiteX10" fmla="*/ 122812 w 771528"/>
                <a:gd name="connsiteY10" fmla="*/ 297740 h 850701"/>
                <a:gd name="connsiteX11" fmla="*/ 383506 w 771528"/>
                <a:gd name="connsiteY11" fmla="*/ 194757 h 850701"/>
                <a:gd name="connsiteX12" fmla="*/ 398557 w 771528"/>
                <a:gd name="connsiteY12" fmla="*/ 163355 h 850701"/>
                <a:gd name="connsiteX13" fmla="*/ 624960 w 771528"/>
                <a:gd name="connsiteY13" fmla="*/ 19931 h 850701"/>
                <a:gd name="connsiteX14" fmla="*/ 766106 w 771528"/>
                <a:gd name="connsiteY14" fmla="*/ 225752 h 850701"/>
                <a:gd name="connsiteX15" fmla="*/ 715749 w 771528"/>
                <a:gd name="connsiteY15" fmla="*/ 344201 h 850701"/>
                <a:gd name="connsiteX16" fmla="*/ 710054 w 771528"/>
                <a:gd name="connsiteY16" fmla="*/ 380159 h 850701"/>
                <a:gd name="connsiteX17" fmla="*/ 771150 w 771528"/>
                <a:gd name="connsiteY17" fmla="*/ 667577 h 850701"/>
                <a:gd name="connsiteX18" fmla="*/ 711519 w 771528"/>
                <a:gd name="connsiteY18" fmla="*/ 821007 h 850701"/>
                <a:gd name="connsiteX19" fmla="*/ 699560 w 771528"/>
                <a:gd name="connsiteY19" fmla="*/ 850701 h 850701"/>
                <a:gd name="connsiteX0" fmla="*/ 702046 w 774014"/>
                <a:gd name="connsiteY0" fmla="*/ 850701 h 850701"/>
                <a:gd name="connsiteX1" fmla="*/ 699199 w 774014"/>
                <a:gd name="connsiteY1" fmla="*/ 728265 h 850701"/>
                <a:gd name="connsiteX2" fmla="*/ 648110 w 774014"/>
                <a:gd name="connsiteY2" fmla="*/ 579391 h 850701"/>
                <a:gd name="connsiteX3" fmla="*/ 577821 w 774014"/>
                <a:gd name="connsiteY3" fmla="*/ 560924 h 850701"/>
                <a:gd name="connsiteX4" fmla="*/ 524047 w 774014"/>
                <a:gd name="connsiteY4" fmla="*/ 631131 h 850701"/>
                <a:gd name="connsiteX5" fmla="*/ 523559 w 774014"/>
                <a:gd name="connsiteY5" fmla="*/ 696945 h 850701"/>
                <a:gd name="connsiteX6" fmla="*/ 433665 w 774014"/>
                <a:gd name="connsiteY6" fmla="*/ 644228 h 850701"/>
                <a:gd name="connsiteX7" fmla="*/ 214664 w 774014"/>
                <a:gd name="connsiteY7" fmla="*/ 550022 h 850701"/>
                <a:gd name="connsiteX8" fmla="*/ 117774 w 774014"/>
                <a:gd name="connsiteY8" fmla="*/ 522444 h 850701"/>
                <a:gd name="connsiteX9" fmla="*/ 28828 w 774014"/>
                <a:gd name="connsiteY9" fmla="*/ 614313 h 850701"/>
                <a:gd name="connsiteX10" fmla="*/ 125298 w 774014"/>
                <a:gd name="connsiteY10" fmla="*/ 297740 h 850701"/>
                <a:gd name="connsiteX11" fmla="*/ 385992 w 774014"/>
                <a:gd name="connsiteY11" fmla="*/ 194757 h 850701"/>
                <a:gd name="connsiteX12" fmla="*/ 401043 w 774014"/>
                <a:gd name="connsiteY12" fmla="*/ 163355 h 850701"/>
                <a:gd name="connsiteX13" fmla="*/ 627446 w 774014"/>
                <a:gd name="connsiteY13" fmla="*/ 19931 h 850701"/>
                <a:gd name="connsiteX14" fmla="*/ 768592 w 774014"/>
                <a:gd name="connsiteY14" fmla="*/ 225752 h 850701"/>
                <a:gd name="connsiteX15" fmla="*/ 718235 w 774014"/>
                <a:gd name="connsiteY15" fmla="*/ 344201 h 850701"/>
                <a:gd name="connsiteX16" fmla="*/ 712540 w 774014"/>
                <a:gd name="connsiteY16" fmla="*/ 380159 h 850701"/>
                <a:gd name="connsiteX17" fmla="*/ 773636 w 774014"/>
                <a:gd name="connsiteY17" fmla="*/ 667577 h 850701"/>
                <a:gd name="connsiteX18" fmla="*/ 714005 w 774014"/>
                <a:gd name="connsiteY18" fmla="*/ 821007 h 850701"/>
                <a:gd name="connsiteX19" fmla="*/ 702046 w 774014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31800 h 831800"/>
                <a:gd name="connsiteX1" fmla="*/ 695743 w 770558"/>
                <a:gd name="connsiteY1" fmla="*/ 709364 h 831800"/>
                <a:gd name="connsiteX2" fmla="*/ 644654 w 770558"/>
                <a:gd name="connsiteY2" fmla="*/ 560490 h 831800"/>
                <a:gd name="connsiteX3" fmla="*/ 574365 w 770558"/>
                <a:gd name="connsiteY3" fmla="*/ 542023 h 831800"/>
                <a:gd name="connsiteX4" fmla="*/ 520591 w 770558"/>
                <a:gd name="connsiteY4" fmla="*/ 612230 h 831800"/>
                <a:gd name="connsiteX5" fmla="*/ 520103 w 770558"/>
                <a:gd name="connsiteY5" fmla="*/ 678044 h 831800"/>
                <a:gd name="connsiteX6" fmla="*/ 430209 w 770558"/>
                <a:gd name="connsiteY6" fmla="*/ 625327 h 831800"/>
                <a:gd name="connsiteX7" fmla="*/ 211208 w 770558"/>
                <a:gd name="connsiteY7" fmla="*/ 531121 h 831800"/>
                <a:gd name="connsiteX8" fmla="*/ 114318 w 770558"/>
                <a:gd name="connsiteY8" fmla="*/ 503543 h 831800"/>
                <a:gd name="connsiteX9" fmla="*/ 25372 w 770558"/>
                <a:gd name="connsiteY9" fmla="*/ 595412 h 831800"/>
                <a:gd name="connsiteX10" fmla="*/ 121842 w 770558"/>
                <a:gd name="connsiteY10" fmla="*/ 278839 h 831800"/>
                <a:gd name="connsiteX11" fmla="*/ 336481 w 770558"/>
                <a:gd name="connsiteY11" fmla="*/ 190399 h 831800"/>
                <a:gd name="connsiteX12" fmla="*/ 385467 w 770558"/>
                <a:gd name="connsiteY12" fmla="*/ 154150 h 831800"/>
                <a:gd name="connsiteX13" fmla="*/ 623990 w 770558"/>
                <a:gd name="connsiteY13" fmla="*/ 1030 h 831800"/>
                <a:gd name="connsiteX14" fmla="*/ 765136 w 770558"/>
                <a:gd name="connsiteY14" fmla="*/ 206851 h 831800"/>
                <a:gd name="connsiteX15" fmla="*/ 714779 w 770558"/>
                <a:gd name="connsiteY15" fmla="*/ 325300 h 831800"/>
                <a:gd name="connsiteX16" fmla="*/ 709084 w 770558"/>
                <a:gd name="connsiteY16" fmla="*/ 361258 h 831800"/>
                <a:gd name="connsiteX17" fmla="*/ 770180 w 770558"/>
                <a:gd name="connsiteY17" fmla="*/ 648676 h 831800"/>
                <a:gd name="connsiteX18" fmla="*/ 710549 w 770558"/>
                <a:gd name="connsiteY18" fmla="*/ 802106 h 831800"/>
                <a:gd name="connsiteX19" fmla="*/ 698590 w 770558"/>
                <a:gd name="connsiteY19" fmla="*/ 831800 h 831800"/>
                <a:gd name="connsiteX0" fmla="*/ 698590 w 770558"/>
                <a:gd name="connsiteY0" fmla="*/ 845992 h 845992"/>
                <a:gd name="connsiteX1" fmla="*/ 695743 w 770558"/>
                <a:gd name="connsiteY1" fmla="*/ 723556 h 845992"/>
                <a:gd name="connsiteX2" fmla="*/ 644654 w 770558"/>
                <a:gd name="connsiteY2" fmla="*/ 574682 h 845992"/>
                <a:gd name="connsiteX3" fmla="*/ 574365 w 770558"/>
                <a:gd name="connsiteY3" fmla="*/ 556215 h 845992"/>
                <a:gd name="connsiteX4" fmla="*/ 520591 w 770558"/>
                <a:gd name="connsiteY4" fmla="*/ 626422 h 845992"/>
                <a:gd name="connsiteX5" fmla="*/ 520103 w 770558"/>
                <a:gd name="connsiteY5" fmla="*/ 692236 h 845992"/>
                <a:gd name="connsiteX6" fmla="*/ 430209 w 770558"/>
                <a:gd name="connsiteY6" fmla="*/ 639519 h 845992"/>
                <a:gd name="connsiteX7" fmla="*/ 211208 w 770558"/>
                <a:gd name="connsiteY7" fmla="*/ 545313 h 845992"/>
                <a:gd name="connsiteX8" fmla="*/ 114318 w 770558"/>
                <a:gd name="connsiteY8" fmla="*/ 517735 h 845992"/>
                <a:gd name="connsiteX9" fmla="*/ 25372 w 770558"/>
                <a:gd name="connsiteY9" fmla="*/ 609604 h 845992"/>
                <a:gd name="connsiteX10" fmla="*/ 121842 w 770558"/>
                <a:gd name="connsiteY10" fmla="*/ 293031 h 845992"/>
                <a:gd name="connsiteX11" fmla="*/ 336481 w 770558"/>
                <a:gd name="connsiteY11" fmla="*/ 204591 h 845992"/>
                <a:gd name="connsiteX12" fmla="*/ 385467 w 770558"/>
                <a:gd name="connsiteY12" fmla="*/ 168342 h 845992"/>
                <a:gd name="connsiteX13" fmla="*/ 623990 w 770558"/>
                <a:gd name="connsiteY13" fmla="*/ 15222 h 845992"/>
                <a:gd name="connsiteX14" fmla="*/ 765136 w 770558"/>
                <a:gd name="connsiteY14" fmla="*/ 221043 h 845992"/>
                <a:gd name="connsiteX15" fmla="*/ 714779 w 770558"/>
                <a:gd name="connsiteY15" fmla="*/ 339492 h 845992"/>
                <a:gd name="connsiteX16" fmla="*/ 709084 w 770558"/>
                <a:gd name="connsiteY16" fmla="*/ 375450 h 845992"/>
                <a:gd name="connsiteX17" fmla="*/ 770180 w 770558"/>
                <a:gd name="connsiteY17" fmla="*/ 662868 h 845992"/>
                <a:gd name="connsiteX18" fmla="*/ 710549 w 770558"/>
                <a:gd name="connsiteY18" fmla="*/ 816298 h 845992"/>
                <a:gd name="connsiteX19" fmla="*/ 698590 w 770558"/>
                <a:gd name="connsiteY19" fmla="*/ 845992 h 845992"/>
                <a:gd name="connsiteX0" fmla="*/ 698590 w 770558"/>
                <a:gd name="connsiteY0" fmla="*/ 852543 h 852543"/>
                <a:gd name="connsiteX1" fmla="*/ 695743 w 770558"/>
                <a:gd name="connsiteY1" fmla="*/ 730107 h 852543"/>
                <a:gd name="connsiteX2" fmla="*/ 644654 w 770558"/>
                <a:gd name="connsiteY2" fmla="*/ 581233 h 852543"/>
                <a:gd name="connsiteX3" fmla="*/ 574365 w 770558"/>
                <a:gd name="connsiteY3" fmla="*/ 562766 h 852543"/>
                <a:gd name="connsiteX4" fmla="*/ 520591 w 770558"/>
                <a:gd name="connsiteY4" fmla="*/ 632973 h 852543"/>
                <a:gd name="connsiteX5" fmla="*/ 520103 w 770558"/>
                <a:gd name="connsiteY5" fmla="*/ 698787 h 852543"/>
                <a:gd name="connsiteX6" fmla="*/ 430209 w 770558"/>
                <a:gd name="connsiteY6" fmla="*/ 646070 h 852543"/>
                <a:gd name="connsiteX7" fmla="*/ 211208 w 770558"/>
                <a:gd name="connsiteY7" fmla="*/ 551864 h 852543"/>
                <a:gd name="connsiteX8" fmla="*/ 114318 w 770558"/>
                <a:gd name="connsiteY8" fmla="*/ 524286 h 852543"/>
                <a:gd name="connsiteX9" fmla="*/ 25372 w 770558"/>
                <a:gd name="connsiteY9" fmla="*/ 616155 h 852543"/>
                <a:gd name="connsiteX10" fmla="*/ 121842 w 770558"/>
                <a:gd name="connsiteY10" fmla="*/ 299582 h 852543"/>
                <a:gd name="connsiteX11" fmla="*/ 336481 w 770558"/>
                <a:gd name="connsiteY11" fmla="*/ 211142 h 852543"/>
                <a:gd name="connsiteX12" fmla="*/ 385467 w 770558"/>
                <a:gd name="connsiteY12" fmla="*/ 174893 h 852543"/>
                <a:gd name="connsiteX13" fmla="*/ 619141 w 770558"/>
                <a:gd name="connsiteY13" fmla="*/ 14501 h 852543"/>
                <a:gd name="connsiteX14" fmla="*/ 765136 w 770558"/>
                <a:gd name="connsiteY14" fmla="*/ 227594 h 852543"/>
                <a:gd name="connsiteX15" fmla="*/ 714779 w 770558"/>
                <a:gd name="connsiteY15" fmla="*/ 346043 h 852543"/>
                <a:gd name="connsiteX16" fmla="*/ 709084 w 770558"/>
                <a:gd name="connsiteY16" fmla="*/ 382001 h 852543"/>
                <a:gd name="connsiteX17" fmla="*/ 770180 w 770558"/>
                <a:gd name="connsiteY17" fmla="*/ 669419 h 852543"/>
                <a:gd name="connsiteX18" fmla="*/ 710549 w 770558"/>
                <a:gd name="connsiteY18" fmla="*/ 822849 h 852543"/>
                <a:gd name="connsiteX19" fmla="*/ 698590 w 770558"/>
                <a:gd name="connsiteY19" fmla="*/ 852543 h 852543"/>
                <a:gd name="connsiteX0" fmla="*/ 700705 w 772673"/>
                <a:gd name="connsiteY0" fmla="*/ 852543 h 852543"/>
                <a:gd name="connsiteX1" fmla="*/ 697858 w 772673"/>
                <a:gd name="connsiteY1" fmla="*/ 730107 h 852543"/>
                <a:gd name="connsiteX2" fmla="*/ 646769 w 772673"/>
                <a:gd name="connsiteY2" fmla="*/ 581233 h 852543"/>
                <a:gd name="connsiteX3" fmla="*/ 576480 w 772673"/>
                <a:gd name="connsiteY3" fmla="*/ 562766 h 852543"/>
                <a:gd name="connsiteX4" fmla="*/ 522706 w 772673"/>
                <a:gd name="connsiteY4" fmla="*/ 632973 h 852543"/>
                <a:gd name="connsiteX5" fmla="*/ 522218 w 772673"/>
                <a:gd name="connsiteY5" fmla="*/ 698787 h 852543"/>
                <a:gd name="connsiteX6" fmla="*/ 432324 w 772673"/>
                <a:gd name="connsiteY6" fmla="*/ 646070 h 852543"/>
                <a:gd name="connsiteX7" fmla="*/ 213323 w 772673"/>
                <a:gd name="connsiteY7" fmla="*/ 551864 h 852543"/>
                <a:gd name="connsiteX8" fmla="*/ 116433 w 772673"/>
                <a:gd name="connsiteY8" fmla="*/ 524286 h 852543"/>
                <a:gd name="connsiteX9" fmla="*/ 27487 w 772673"/>
                <a:gd name="connsiteY9" fmla="*/ 616155 h 852543"/>
                <a:gd name="connsiteX10" fmla="*/ 109413 w 772673"/>
                <a:gd name="connsiteY10" fmla="*/ 287462 h 852543"/>
                <a:gd name="connsiteX11" fmla="*/ 338596 w 772673"/>
                <a:gd name="connsiteY11" fmla="*/ 211142 h 852543"/>
                <a:gd name="connsiteX12" fmla="*/ 387582 w 772673"/>
                <a:gd name="connsiteY12" fmla="*/ 174893 h 852543"/>
                <a:gd name="connsiteX13" fmla="*/ 621256 w 772673"/>
                <a:gd name="connsiteY13" fmla="*/ 14501 h 852543"/>
                <a:gd name="connsiteX14" fmla="*/ 767251 w 772673"/>
                <a:gd name="connsiteY14" fmla="*/ 227594 h 852543"/>
                <a:gd name="connsiteX15" fmla="*/ 716894 w 772673"/>
                <a:gd name="connsiteY15" fmla="*/ 346043 h 852543"/>
                <a:gd name="connsiteX16" fmla="*/ 711199 w 772673"/>
                <a:gd name="connsiteY16" fmla="*/ 382001 h 852543"/>
                <a:gd name="connsiteX17" fmla="*/ 772295 w 772673"/>
                <a:gd name="connsiteY17" fmla="*/ 669419 h 852543"/>
                <a:gd name="connsiteX18" fmla="*/ 712664 w 772673"/>
                <a:gd name="connsiteY18" fmla="*/ 822849 h 852543"/>
                <a:gd name="connsiteX19" fmla="*/ 700705 w 772673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17714 w 773954"/>
                <a:gd name="connsiteY8" fmla="*/ 524286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954" h="852543">
                  <a:moveTo>
                    <a:pt x="701986" y="852543"/>
                  </a:moveTo>
                  <a:cubicBezTo>
                    <a:pt x="673187" y="812599"/>
                    <a:pt x="697024" y="770621"/>
                    <a:pt x="699139" y="730107"/>
                  </a:cubicBezTo>
                  <a:cubicBezTo>
                    <a:pt x="702149" y="672510"/>
                    <a:pt x="677174" y="625082"/>
                    <a:pt x="648050" y="581233"/>
                  </a:cubicBezTo>
                  <a:cubicBezTo>
                    <a:pt x="636335" y="563498"/>
                    <a:pt x="605340" y="552109"/>
                    <a:pt x="577761" y="562766"/>
                  </a:cubicBezTo>
                  <a:cubicBezTo>
                    <a:pt x="545790" y="575050"/>
                    <a:pt x="532223" y="594951"/>
                    <a:pt x="523987" y="632973"/>
                  </a:cubicBezTo>
                  <a:cubicBezTo>
                    <a:pt x="515751" y="670995"/>
                    <a:pt x="528346" y="702085"/>
                    <a:pt x="528346" y="790898"/>
                  </a:cubicBezTo>
                  <a:cubicBezTo>
                    <a:pt x="502671" y="696881"/>
                    <a:pt x="475392" y="682273"/>
                    <a:pt x="433605" y="646070"/>
                  </a:cubicBezTo>
                  <a:cubicBezTo>
                    <a:pt x="391819" y="609867"/>
                    <a:pt x="328255" y="589129"/>
                    <a:pt x="277627" y="573680"/>
                  </a:cubicBezTo>
                  <a:cubicBezTo>
                    <a:pt x="226999" y="558231"/>
                    <a:pt x="171311" y="546295"/>
                    <a:pt x="129834" y="553374"/>
                  </a:cubicBezTo>
                  <a:cubicBezTo>
                    <a:pt x="88358" y="560453"/>
                    <a:pt x="45120" y="598745"/>
                    <a:pt x="28768" y="616155"/>
                  </a:cubicBezTo>
                  <a:cubicBezTo>
                    <a:pt x="-49446" y="394994"/>
                    <a:pt x="50090" y="347230"/>
                    <a:pt x="110694" y="287462"/>
                  </a:cubicBezTo>
                  <a:cubicBezTo>
                    <a:pt x="206176" y="193297"/>
                    <a:pt x="293516" y="229903"/>
                    <a:pt x="339877" y="211142"/>
                  </a:cubicBezTo>
                  <a:cubicBezTo>
                    <a:pt x="386238" y="192381"/>
                    <a:pt x="390490" y="187665"/>
                    <a:pt x="388863" y="174893"/>
                  </a:cubicBezTo>
                  <a:cubicBezTo>
                    <a:pt x="374463" y="60105"/>
                    <a:pt x="479268" y="-37914"/>
                    <a:pt x="622537" y="14501"/>
                  </a:cubicBezTo>
                  <a:cubicBezTo>
                    <a:pt x="682533" y="36450"/>
                    <a:pt x="763977" y="129727"/>
                    <a:pt x="768532" y="227594"/>
                  </a:cubicBezTo>
                  <a:cubicBezTo>
                    <a:pt x="770810" y="275267"/>
                    <a:pt x="755190" y="316024"/>
                    <a:pt x="718175" y="346043"/>
                  </a:cubicBezTo>
                  <a:cubicBezTo>
                    <a:pt x="703044" y="358327"/>
                    <a:pt x="701986" y="367032"/>
                    <a:pt x="712480" y="382001"/>
                  </a:cubicBezTo>
                  <a:cubicBezTo>
                    <a:pt x="773739" y="468885"/>
                    <a:pt x="775285" y="569599"/>
                    <a:pt x="773576" y="669419"/>
                  </a:cubicBezTo>
                  <a:cubicBezTo>
                    <a:pt x="772600" y="725958"/>
                    <a:pt x="730622" y="770295"/>
                    <a:pt x="713945" y="822849"/>
                  </a:cubicBezTo>
                  <a:cubicBezTo>
                    <a:pt x="710772" y="832937"/>
                    <a:pt x="706054" y="842618"/>
                    <a:pt x="701986" y="8525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7">
              <a:extLst>
                <a:ext uri="{FF2B5EF4-FFF2-40B4-BE49-F238E27FC236}">
                  <a16:creationId xmlns:a16="http://schemas.microsoft.com/office/drawing/2014/main" id="{AA33F2DA-07D3-4441-AE16-DE640E05199E}"/>
                </a:ext>
              </a:extLst>
            </p:cNvPr>
            <p:cNvSpPr/>
            <p:nvPr/>
          </p:nvSpPr>
          <p:spPr>
            <a:xfrm>
              <a:off x="6943852" y="5241362"/>
              <a:ext cx="252795" cy="158431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98">
              <a:extLst>
                <a:ext uri="{FF2B5EF4-FFF2-40B4-BE49-F238E27FC236}">
                  <a16:creationId xmlns:a16="http://schemas.microsoft.com/office/drawing/2014/main" id="{6F47A1AA-0AC5-4058-A567-DD0CA7A544F7}"/>
                </a:ext>
              </a:extLst>
            </p:cNvPr>
            <p:cNvSpPr/>
            <p:nvPr/>
          </p:nvSpPr>
          <p:spPr>
            <a:xfrm>
              <a:off x="7259243" y="5399355"/>
              <a:ext cx="379394" cy="12990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99">
              <a:extLst>
                <a:ext uri="{FF2B5EF4-FFF2-40B4-BE49-F238E27FC236}">
                  <a16:creationId xmlns:a16="http://schemas.microsoft.com/office/drawing/2014/main" id="{E3B9D8D1-53BC-4DD9-A932-4DBE91E7E4C8}"/>
                </a:ext>
              </a:extLst>
            </p:cNvPr>
            <p:cNvSpPr/>
            <p:nvPr/>
          </p:nvSpPr>
          <p:spPr>
            <a:xfrm>
              <a:off x="7550235" y="5104311"/>
              <a:ext cx="41657" cy="25975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00">
              <a:extLst>
                <a:ext uri="{FF2B5EF4-FFF2-40B4-BE49-F238E27FC236}">
                  <a16:creationId xmlns:a16="http://schemas.microsoft.com/office/drawing/2014/main" id="{3F9DB37B-B1C9-4D87-A9F9-F527475E00A7}"/>
                </a:ext>
              </a:extLst>
            </p:cNvPr>
            <p:cNvSpPr/>
            <p:nvPr/>
          </p:nvSpPr>
          <p:spPr>
            <a:xfrm>
              <a:off x="7405892" y="5166376"/>
              <a:ext cx="36850" cy="22480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C2AB8D4C-4A29-449B-897A-C848ADEB05F7}"/>
              </a:ext>
            </a:extLst>
          </p:cNvPr>
          <p:cNvGrpSpPr/>
          <p:nvPr/>
        </p:nvGrpSpPr>
        <p:grpSpPr>
          <a:xfrm>
            <a:off x="667195" y="4933898"/>
            <a:ext cx="2469719" cy="1360853"/>
            <a:chOff x="693322" y="4864226"/>
            <a:chExt cx="2469719" cy="136085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8D952837-DA14-4B96-A0E6-A8B74F4D99D7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53" name="이등변 삼각형 52">
                <a:extLst>
                  <a:ext uri="{FF2B5EF4-FFF2-40B4-BE49-F238E27FC236}">
                    <a16:creationId xmlns:a16="http://schemas.microsoft.com/office/drawing/2014/main" id="{4E2B83DB-B419-4F96-9723-FE84176CB1BD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이등변 삼각형 53">
                <a:extLst>
                  <a:ext uri="{FF2B5EF4-FFF2-40B4-BE49-F238E27FC236}">
                    <a16:creationId xmlns:a16="http://schemas.microsoft.com/office/drawing/2014/main" id="{8CD78848-CF7A-4253-BFE3-A172CBF77DA9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61F262-84B7-4F32-AB93-9A8FABA0C695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C77F8B-1EA3-4EEB-80E9-C9576D4A86BE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CC04B1-DC11-4EE0-ACEB-378C220A55A8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82">
            <a:extLst>
              <a:ext uri="{FF2B5EF4-FFF2-40B4-BE49-F238E27FC236}">
                <a16:creationId xmlns:a16="http://schemas.microsoft.com/office/drawing/2014/main" id="{31755299-E7CE-4308-B7F9-BBEBD8C56A55}"/>
              </a:ext>
            </a:extLst>
          </p:cNvPr>
          <p:cNvGrpSpPr/>
          <p:nvPr/>
        </p:nvGrpSpPr>
        <p:grpSpPr>
          <a:xfrm>
            <a:off x="818036" y="2475554"/>
            <a:ext cx="5767057" cy="1868748"/>
            <a:chOff x="581891" y="2857852"/>
            <a:chExt cx="6301148" cy="186874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C8E0B6-5891-4D23-8735-2FF7A4A3ACC3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49D6B0-DDE3-49FA-8844-2E1D09392F3F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A820BBB-A786-4474-AEFC-A5C1C2E17E87}"/>
              </a:ext>
            </a:extLst>
          </p:cNvPr>
          <p:cNvSpPr txBox="1"/>
          <p:nvPr/>
        </p:nvSpPr>
        <p:spPr>
          <a:xfrm>
            <a:off x="930990" y="580246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7AA3EB-EA9E-4E22-A41E-C87DA3EA2159}"/>
              </a:ext>
            </a:extLst>
          </p:cNvPr>
          <p:cNvSpPr txBox="1"/>
          <p:nvPr/>
        </p:nvSpPr>
        <p:spPr>
          <a:xfrm>
            <a:off x="1891245" y="1383625"/>
            <a:ext cx="529725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372E04B-4ADD-4D89-9E1B-2AA0E805C292}"/>
              </a:ext>
            </a:extLst>
          </p:cNvPr>
          <p:cNvGrpSpPr/>
          <p:nvPr/>
        </p:nvGrpSpPr>
        <p:grpSpPr>
          <a:xfrm>
            <a:off x="3445741" y="4933898"/>
            <a:ext cx="2469719" cy="1360853"/>
            <a:chOff x="693322" y="4864226"/>
            <a:chExt cx="2469719" cy="1360853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E372B683-A98C-4F9D-B575-46A72D667B59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60" name="이등변 삼각형 59">
                <a:extLst>
                  <a:ext uri="{FF2B5EF4-FFF2-40B4-BE49-F238E27FC236}">
                    <a16:creationId xmlns:a16="http://schemas.microsoft.com/office/drawing/2014/main" id="{18DC6994-9206-4F11-8F59-27A194DE9DB1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C2EE7CDE-2FDB-42AF-ABFD-2A298AC85C4D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606558-D0E4-4B7A-AEEF-C86A419DBE86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ED791C-DAAC-4483-B807-5E84B7AC4FEC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47B272B-C706-49BF-9A6F-E469C2929475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ABC5B21-D8AB-4EA1-BE91-FF5E085A3E58}"/>
              </a:ext>
            </a:extLst>
          </p:cNvPr>
          <p:cNvGrpSpPr/>
          <p:nvPr/>
        </p:nvGrpSpPr>
        <p:grpSpPr>
          <a:xfrm>
            <a:off x="6224287" y="4933898"/>
            <a:ext cx="2469719" cy="1360853"/>
            <a:chOff x="693322" y="4864226"/>
            <a:chExt cx="2469719" cy="1360853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BE18A171-B51C-4E05-9218-903C421DE46F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5F459E62-A0B4-4A23-BF7B-C5BA1D4A62FB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:a16="http://schemas.microsoft.com/office/drawing/2014/main" id="{2D0EF1F1-D5FA-453E-A2F8-72C2671C58C9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FD6A15-CFE6-4E99-9411-7316570CB677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FAAACDE-7E3D-4FF3-B9CD-F6B24A1E302C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015FCE-D697-4957-BB13-DF8B1ABD357B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B3972ED-5B8F-4A4A-85C9-DABAC4E60D60}"/>
              </a:ext>
            </a:extLst>
          </p:cNvPr>
          <p:cNvGrpSpPr/>
          <p:nvPr/>
        </p:nvGrpSpPr>
        <p:grpSpPr>
          <a:xfrm>
            <a:off x="9002834" y="4933898"/>
            <a:ext cx="2469719" cy="1360853"/>
            <a:chOff x="693322" y="4864226"/>
            <a:chExt cx="2469719" cy="1360853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CE99A12E-14E3-4135-A80D-2DE44E573EA0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74" name="이등변 삼각형 73">
                <a:extLst>
                  <a:ext uri="{FF2B5EF4-FFF2-40B4-BE49-F238E27FC236}">
                    <a16:creationId xmlns:a16="http://schemas.microsoft.com/office/drawing/2014/main" id="{8677D416-59D1-4587-AABC-41A8AF616088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이등변 삼각형 74">
                <a:extLst>
                  <a:ext uri="{FF2B5EF4-FFF2-40B4-BE49-F238E27FC236}">
                    <a16:creationId xmlns:a16="http://schemas.microsoft.com/office/drawing/2014/main" id="{DD9A629C-8472-4C2F-80E4-B1767B78E3FB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17E239-5FC8-4E2E-B410-415BC0C9905E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BF42947-44B3-4510-9D75-C5FE434CE9B2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AE3266-AA70-4D40-ACB4-36A3C3B461CC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61D391-7C96-4A64-A78C-549CC9FD8163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2E6A1-107C-4558-9565-5995B7EEB5FE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33CD4-0B11-4A2C-B85E-E89EE144F768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182BC-1FD1-4E1C-8DBD-FD24321954DA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2543B-4400-46FB-8A81-33EB075F8EDC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E597-E57E-4523-93D5-F3B4A0BACA89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04FB9D6-74A2-4C8F-9E3A-4B17C0942E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A93178BF-B238-42A2-8F78-196ED1E0D264}"/>
              </a:ext>
            </a:extLst>
          </p:cNvPr>
          <p:cNvSpPr/>
          <p:nvPr/>
        </p:nvSpPr>
        <p:spPr>
          <a:xfrm>
            <a:off x="6071722" y="1766354"/>
            <a:ext cx="5119886" cy="1103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42D42F8-6ACF-460C-A79B-1BC2AADAA55C}"/>
              </a:ext>
            </a:extLst>
          </p:cNvPr>
          <p:cNvGrpSpPr/>
          <p:nvPr/>
        </p:nvGrpSpPr>
        <p:grpSpPr>
          <a:xfrm>
            <a:off x="5807578" y="1693990"/>
            <a:ext cx="887766" cy="1248156"/>
            <a:chOff x="4335987" y="774785"/>
            <a:chExt cx="887766" cy="1248156"/>
          </a:xfrm>
          <a:effectLst/>
        </p:grpSpPr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53D6B0C1-7804-4D3F-9A76-5DC75F48F6C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57CE4A00-0591-4C9A-B770-DFA3FA535B9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34BC09E8-F2E6-404B-9334-4FA2EE8800C2}"/>
              </a:ext>
            </a:extLst>
          </p:cNvPr>
          <p:cNvGrpSpPr/>
          <p:nvPr/>
        </p:nvGrpSpPr>
        <p:grpSpPr>
          <a:xfrm>
            <a:off x="896142" y="2393591"/>
            <a:ext cx="4348516" cy="3096344"/>
            <a:chOff x="896142" y="2393591"/>
            <a:chExt cx="4348516" cy="3096344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6E06587-68AD-4814-A692-52670638D037}"/>
                </a:ext>
              </a:extLst>
            </p:cNvPr>
            <p:cNvSpPr/>
            <p:nvPr/>
          </p:nvSpPr>
          <p:spPr>
            <a:xfrm>
              <a:off x="3952104" y="2397009"/>
              <a:ext cx="118990" cy="30894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15708C1-3D1B-4419-B95B-554DC7D9B2D7}"/>
                </a:ext>
              </a:extLst>
            </p:cNvPr>
            <p:cNvSpPr/>
            <p:nvPr/>
          </p:nvSpPr>
          <p:spPr>
            <a:xfrm>
              <a:off x="896142" y="2801442"/>
              <a:ext cx="118990" cy="2286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Right Arrow 3">
              <a:extLst>
                <a:ext uri="{FF2B5EF4-FFF2-40B4-BE49-F238E27FC236}">
                  <a16:creationId xmlns:a16="http://schemas.microsoft.com/office/drawing/2014/main" id="{99475BEF-8FA9-412A-8048-1D83769F39E5}"/>
                </a:ext>
              </a:extLst>
            </p:cNvPr>
            <p:cNvSpPr/>
            <p:nvPr/>
          </p:nvSpPr>
          <p:spPr>
            <a:xfrm>
              <a:off x="1000392" y="2393591"/>
              <a:ext cx="4244266" cy="3096344"/>
            </a:xfrm>
            <a:prstGeom prst="rightArrow">
              <a:avLst>
                <a:gd name="adj1" fmla="val 73994"/>
                <a:gd name="adj2" fmla="val 38003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94877F8A-0FD7-4DC9-939B-143A96F68159}"/>
              </a:ext>
            </a:extLst>
          </p:cNvPr>
          <p:cNvSpPr/>
          <p:nvPr/>
        </p:nvSpPr>
        <p:spPr>
          <a:xfrm>
            <a:off x="1396394" y="3070583"/>
            <a:ext cx="2555710" cy="509976"/>
          </a:xfrm>
          <a:prstGeom prst="roundRect">
            <a:avLst>
              <a:gd name="adj" fmla="val 17573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0C5E0E8D-B1E4-4053-A790-3273087A6A57}"/>
              </a:ext>
            </a:extLst>
          </p:cNvPr>
          <p:cNvSpPr/>
          <p:nvPr/>
        </p:nvSpPr>
        <p:spPr>
          <a:xfrm>
            <a:off x="1396394" y="3699839"/>
            <a:ext cx="2555710" cy="509976"/>
          </a:xfrm>
          <a:prstGeom prst="roundRect">
            <a:avLst>
              <a:gd name="adj" fmla="val 13758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FCBF3B52-ED47-430D-8FDC-4C0C23062745}"/>
              </a:ext>
            </a:extLst>
          </p:cNvPr>
          <p:cNvSpPr/>
          <p:nvPr/>
        </p:nvSpPr>
        <p:spPr>
          <a:xfrm>
            <a:off x="1396394" y="4329096"/>
            <a:ext cx="2555710" cy="509976"/>
          </a:xfrm>
          <a:prstGeom prst="roundRect">
            <a:avLst>
              <a:gd name="adj" fmla="val 13758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1D6EB0-4291-4367-9C2C-83106C484D51}"/>
              </a:ext>
            </a:extLst>
          </p:cNvPr>
          <p:cNvSpPr txBox="1"/>
          <p:nvPr/>
        </p:nvSpPr>
        <p:spPr>
          <a:xfrm>
            <a:off x="1911521" y="3187074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EC8204-2B67-495F-B304-3E0B0BD51503}"/>
              </a:ext>
            </a:extLst>
          </p:cNvPr>
          <p:cNvSpPr txBox="1"/>
          <p:nvPr/>
        </p:nvSpPr>
        <p:spPr>
          <a:xfrm>
            <a:off x="1911521" y="3816330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B8F3F4-FEF6-4842-93B9-5589B7711D44}"/>
              </a:ext>
            </a:extLst>
          </p:cNvPr>
          <p:cNvSpPr txBox="1"/>
          <p:nvPr/>
        </p:nvSpPr>
        <p:spPr>
          <a:xfrm>
            <a:off x="1911521" y="4445587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62699F6-90B2-4591-946F-9894634AA6F1}"/>
              </a:ext>
            </a:extLst>
          </p:cNvPr>
          <p:cNvGrpSpPr/>
          <p:nvPr/>
        </p:nvGrpSpPr>
        <p:grpSpPr>
          <a:xfrm>
            <a:off x="7035222" y="1856403"/>
            <a:ext cx="3865675" cy="923330"/>
            <a:chOff x="2551706" y="4283314"/>
            <a:chExt cx="1480091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D2CEAD-49A4-48CF-A283-2D6CE602122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599B13-A9F0-4C55-B897-CBDA841239F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739C57A-4180-4213-92C1-6C6047BCEBF0}"/>
              </a:ext>
            </a:extLst>
          </p:cNvPr>
          <p:cNvSpPr/>
          <p:nvPr/>
        </p:nvSpPr>
        <p:spPr>
          <a:xfrm>
            <a:off x="6071722" y="3442880"/>
            <a:ext cx="5119886" cy="1103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AAED24E-F600-4AAC-86B1-67716DD8D85A}"/>
              </a:ext>
            </a:extLst>
          </p:cNvPr>
          <p:cNvGrpSpPr/>
          <p:nvPr/>
        </p:nvGrpSpPr>
        <p:grpSpPr>
          <a:xfrm>
            <a:off x="7035222" y="3532929"/>
            <a:ext cx="3865674" cy="923330"/>
            <a:chOff x="2551706" y="4283314"/>
            <a:chExt cx="1480091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163843-F3F5-442B-94B2-7753D06ACD3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4C7920-281E-4886-BA24-D977766FBA9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3120327-DA50-46BD-A0DC-824D2C6ECB74}"/>
              </a:ext>
            </a:extLst>
          </p:cNvPr>
          <p:cNvGrpSpPr/>
          <p:nvPr/>
        </p:nvGrpSpPr>
        <p:grpSpPr>
          <a:xfrm>
            <a:off x="5807578" y="3370516"/>
            <a:ext cx="887766" cy="1248156"/>
            <a:chOff x="4335987" y="774785"/>
            <a:chExt cx="887766" cy="1248156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EA9FCDAA-31E4-444B-A7F4-F862FF992B5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7B4C5606-8F9A-4548-824C-F16BF47AA1A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2621668-2B43-42BC-955E-55FF37D564B0}"/>
              </a:ext>
            </a:extLst>
          </p:cNvPr>
          <p:cNvSpPr/>
          <p:nvPr/>
        </p:nvSpPr>
        <p:spPr>
          <a:xfrm>
            <a:off x="6071722" y="5119406"/>
            <a:ext cx="5119886" cy="1103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2879B11-AFF5-4A22-A54F-AD9DE0E8AFEA}"/>
              </a:ext>
            </a:extLst>
          </p:cNvPr>
          <p:cNvGrpSpPr/>
          <p:nvPr/>
        </p:nvGrpSpPr>
        <p:grpSpPr>
          <a:xfrm>
            <a:off x="7035222" y="5209455"/>
            <a:ext cx="3865675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A879E0-A66F-4F5F-8AAA-44C9FFA0D175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F44A1-EA47-473E-B00B-2097B910303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5BA6C07-50BA-4566-9CCF-3C4647024E07}"/>
              </a:ext>
            </a:extLst>
          </p:cNvPr>
          <p:cNvGrpSpPr/>
          <p:nvPr/>
        </p:nvGrpSpPr>
        <p:grpSpPr>
          <a:xfrm>
            <a:off x="5807578" y="5047042"/>
            <a:ext cx="887766" cy="1248156"/>
            <a:chOff x="4335987" y="774785"/>
            <a:chExt cx="887766" cy="1248156"/>
          </a:xfrm>
        </p:grpSpPr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F29C4F41-EE31-4602-ADFA-05E80A478A4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ACCB064B-7D61-458F-9B47-F20ACF260CE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Rectangle 130">
            <a:extLst>
              <a:ext uri="{FF2B5EF4-FFF2-40B4-BE49-F238E27FC236}">
                <a16:creationId xmlns:a16="http://schemas.microsoft.com/office/drawing/2014/main" id="{A18CD8A0-B25F-4580-B884-C261D49C84D8}"/>
              </a:ext>
            </a:extLst>
          </p:cNvPr>
          <p:cNvSpPr/>
          <p:nvPr/>
        </p:nvSpPr>
        <p:spPr>
          <a:xfrm>
            <a:off x="5978264" y="2157514"/>
            <a:ext cx="319657" cy="32110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96687BF3-8529-49F5-BAF3-92A4304EA864}"/>
              </a:ext>
            </a:extLst>
          </p:cNvPr>
          <p:cNvSpPr/>
          <p:nvPr/>
        </p:nvSpPr>
        <p:spPr>
          <a:xfrm>
            <a:off x="5978264" y="5493009"/>
            <a:ext cx="368215" cy="3177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A5A4E637-9773-4600-B17B-D806ADB4990B}"/>
              </a:ext>
            </a:extLst>
          </p:cNvPr>
          <p:cNvSpPr>
            <a:spLocks noChangeAspect="1"/>
          </p:cNvSpPr>
          <p:nvPr/>
        </p:nvSpPr>
        <p:spPr>
          <a:xfrm>
            <a:off x="5992148" y="3828362"/>
            <a:ext cx="374070" cy="29574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6">
            <a:extLst>
              <a:ext uri="{FF2B5EF4-FFF2-40B4-BE49-F238E27FC236}">
                <a16:creationId xmlns:a16="http://schemas.microsoft.com/office/drawing/2014/main" id="{399DED06-0A4D-4947-9881-A31A3AAC98ED}"/>
              </a:ext>
            </a:extLst>
          </p:cNvPr>
          <p:cNvGrpSpPr/>
          <p:nvPr/>
        </p:nvGrpSpPr>
        <p:grpSpPr>
          <a:xfrm>
            <a:off x="1319412" y="3320202"/>
            <a:ext cx="1826325" cy="3537798"/>
            <a:chOff x="4384829" y="-18"/>
            <a:chExt cx="3530184" cy="6838365"/>
          </a:xfrm>
        </p:grpSpPr>
        <p:sp>
          <p:nvSpPr>
            <p:cNvPr id="4" name="Freeform: Shape 26">
              <a:extLst>
                <a:ext uri="{FF2B5EF4-FFF2-40B4-BE49-F238E27FC236}">
                  <a16:creationId xmlns:a16="http://schemas.microsoft.com/office/drawing/2014/main" id="{E2CC8009-5FB1-48D6-9E4A-8CD5BA60604A}"/>
                </a:ext>
              </a:extLst>
            </p:cNvPr>
            <p:cNvSpPr/>
            <p:nvPr/>
          </p:nvSpPr>
          <p:spPr>
            <a:xfrm>
              <a:off x="4384829" y="-18"/>
              <a:ext cx="3530184" cy="6838365"/>
            </a:xfrm>
            <a:custGeom>
              <a:avLst/>
              <a:gdLst>
                <a:gd name="connsiteX0" fmla="*/ 3511027 w 3530184"/>
                <a:gd name="connsiteY0" fmla="*/ 1448203 h 6838365"/>
                <a:gd name="connsiteX1" fmla="*/ 3400889 w 3530184"/>
                <a:gd name="connsiteY1" fmla="*/ 1064321 h 6838365"/>
                <a:gd name="connsiteX2" fmla="*/ 3345052 w 3530184"/>
                <a:gd name="connsiteY2" fmla="*/ 1039861 h 6838365"/>
                <a:gd name="connsiteX3" fmla="*/ 3343259 w 3530184"/>
                <a:gd name="connsiteY3" fmla="*/ 1038644 h 6838365"/>
                <a:gd name="connsiteX4" fmla="*/ 3279930 w 3530184"/>
                <a:gd name="connsiteY4" fmla="*/ 585414 h 6838365"/>
                <a:gd name="connsiteX5" fmla="*/ 3123688 w 3530184"/>
                <a:gd name="connsiteY5" fmla="*/ 473611 h 6838365"/>
                <a:gd name="connsiteX6" fmla="*/ 2996005 w 3530184"/>
                <a:gd name="connsiteY6" fmla="*/ 592394 h 6838365"/>
                <a:gd name="connsiteX7" fmla="*/ 2995364 w 3530184"/>
                <a:gd name="connsiteY7" fmla="*/ 582340 h 6838365"/>
                <a:gd name="connsiteX8" fmla="*/ 3019121 w 3530184"/>
                <a:gd name="connsiteY8" fmla="*/ 220038 h 6838365"/>
                <a:gd name="connsiteX9" fmla="*/ 2915130 w 3530184"/>
                <a:gd name="connsiteY9" fmla="*/ 79869 h 6838365"/>
                <a:gd name="connsiteX10" fmla="*/ 2810307 w 3530184"/>
                <a:gd name="connsiteY10" fmla="*/ 69751 h 6838365"/>
                <a:gd name="connsiteX11" fmla="*/ 2547577 w 3530184"/>
                <a:gd name="connsiteY11" fmla="*/ 271585 h 6838365"/>
                <a:gd name="connsiteX12" fmla="*/ 2354516 w 3530184"/>
                <a:gd name="connsiteY12" fmla="*/ 706758 h 6838365"/>
                <a:gd name="connsiteX13" fmla="*/ 2346768 w 3530184"/>
                <a:gd name="connsiteY13" fmla="*/ 715850 h 6838365"/>
                <a:gd name="connsiteX14" fmla="*/ 2416437 w 3530184"/>
                <a:gd name="connsiteY14" fmla="*/ 493462 h 6838365"/>
                <a:gd name="connsiteX15" fmla="*/ 2355925 w 3530184"/>
                <a:gd name="connsiteY15" fmla="*/ 52014 h 6838365"/>
                <a:gd name="connsiteX16" fmla="*/ 2272361 w 3530184"/>
                <a:gd name="connsiteY16" fmla="*/ 851 h 6838365"/>
                <a:gd name="connsiteX17" fmla="*/ 2043889 w 3530184"/>
                <a:gd name="connsiteY17" fmla="*/ 194553 h 6838365"/>
                <a:gd name="connsiteX18" fmla="*/ 1855374 w 3530184"/>
                <a:gd name="connsiteY18" fmla="*/ 529833 h 6838365"/>
                <a:gd name="connsiteX19" fmla="*/ 1423467 w 3530184"/>
                <a:gd name="connsiteY19" fmla="*/ 1460946 h 6838365"/>
                <a:gd name="connsiteX20" fmla="*/ 1415783 w 3530184"/>
                <a:gd name="connsiteY20" fmla="*/ 1353945 h 6838365"/>
                <a:gd name="connsiteX21" fmla="*/ 1345730 w 3530184"/>
                <a:gd name="connsiteY21" fmla="*/ 1013287 h 6838365"/>
                <a:gd name="connsiteX22" fmla="*/ 1234824 w 3530184"/>
                <a:gd name="connsiteY22" fmla="*/ 910897 h 6838365"/>
                <a:gd name="connsiteX23" fmla="*/ 1092157 w 3530184"/>
                <a:gd name="connsiteY23" fmla="*/ 965581 h 6838365"/>
                <a:gd name="connsiteX24" fmla="*/ 700912 w 3530184"/>
                <a:gd name="connsiteY24" fmla="*/ 1507178 h 6838365"/>
                <a:gd name="connsiteX25" fmla="*/ 593207 w 3530184"/>
                <a:gd name="connsiteY25" fmla="*/ 1668671 h 6838365"/>
                <a:gd name="connsiteX26" fmla="*/ 371075 w 3530184"/>
                <a:gd name="connsiteY26" fmla="*/ 2266232 h 6838365"/>
                <a:gd name="connsiteX27" fmla="*/ 343861 w 3530184"/>
                <a:gd name="connsiteY27" fmla="*/ 2421706 h 6838365"/>
                <a:gd name="connsiteX28" fmla="*/ 447147 w 3530184"/>
                <a:gd name="connsiteY28" fmla="*/ 2945565 h 6838365"/>
                <a:gd name="connsiteX29" fmla="*/ 745351 w 3530184"/>
                <a:gd name="connsiteY29" fmla="*/ 4151958 h 6838365"/>
                <a:gd name="connsiteX30" fmla="*/ 779289 w 3530184"/>
                <a:gd name="connsiteY30" fmla="*/ 4449138 h 6838365"/>
                <a:gd name="connsiteX31" fmla="*/ 703729 w 3530184"/>
                <a:gd name="connsiteY31" fmla="*/ 4936498 h 6838365"/>
                <a:gd name="connsiteX32" fmla="*/ 0 w 3530184"/>
                <a:gd name="connsiteY32" fmla="*/ 6827923 h 6838365"/>
                <a:gd name="connsiteX33" fmla="*/ 2761770 w 3530184"/>
                <a:gd name="connsiteY33" fmla="*/ 6838361 h 6838365"/>
                <a:gd name="connsiteX34" fmla="*/ 2938566 w 3530184"/>
                <a:gd name="connsiteY34" fmla="*/ 5769768 h 6838365"/>
                <a:gd name="connsiteX35" fmla="*/ 3073037 w 3530184"/>
                <a:gd name="connsiteY35" fmla="*/ 5292333 h 6838365"/>
                <a:gd name="connsiteX36" fmla="*/ 3198927 w 3530184"/>
                <a:gd name="connsiteY36" fmla="*/ 5081534 h 6838365"/>
                <a:gd name="connsiteX37" fmla="*/ 3488935 w 3530184"/>
                <a:gd name="connsiteY37" fmla="*/ 3654737 h 6838365"/>
                <a:gd name="connsiteX38" fmla="*/ 3492009 w 3530184"/>
                <a:gd name="connsiteY38" fmla="*/ 2916046 h 6838365"/>
                <a:gd name="connsiteX39" fmla="*/ 3530173 w 3530184"/>
                <a:gd name="connsiteY39" fmla="*/ 1934026 h 6838365"/>
                <a:gd name="connsiteX40" fmla="*/ 3511027 w 3530184"/>
                <a:gd name="connsiteY40" fmla="*/ 1448203 h 6838365"/>
                <a:gd name="connsiteX41" fmla="*/ 3511027 w 3530184"/>
                <a:gd name="connsiteY41" fmla="*/ 1448203 h 683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30184" h="6838365">
                  <a:moveTo>
                    <a:pt x="3511027" y="1448203"/>
                  </a:moveTo>
                  <a:cubicBezTo>
                    <a:pt x="3498669" y="1316678"/>
                    <a:pt x="3484901" y="1172346"/>
                    <a:pt x="3400889" y="1064321"/>
                  </a:cubicBezTo>
                  <a:cubicBezTo>
                    <a:pt x="3386674" y="1046136"/>
                    <a:pt x="3368936" y="1035122"/>
                    <a:pt x="3345052" y="1039861"/>
                  </a:cubicBezTo>
                  <a:cubicBezTo>
                    <a:pt x="3344476" y="1039412"/>
                    <a:pt x="3343899" y="1039028"/>
                    <a:pt x="3343259" y="1038644"/>
                  </a:cubicBezTo>
                  <a:cubicBezTo>
                    <a:pt x="3355297" y="872669"/>
                    <a:pt x="3341658" y="699906"/>
                    <a:pt x="3279930" y="585414"/>
                  </a:cubicBezTo>
                  <a:cubicBezTo>
                    <a:pt x="3259439" y="547378"/>
                    <a:pt x="3228383" y="453569"/>
                    <a:pt x="3123688" y="473611"/>
                  </a:cubicBezTo>
                  <a:cubicBezTo>
                    <a:pt x="3090902" y="479951"/>
                    <a:pt x="2993123" y="552629"/>
                    <a:pt x="2996005" y="592394"/>
                  </a:cubicBezTo>
                  <a:cubicBezTo>
                    <a:pt x="2995620" y="587207"/>
                    <a:pt x="2994916" y="584710"/>
                    <a:pt x="2995364" y="582340"/>
                  </a:cubicBezTo>
                  <a:cubicBezTo>
                    <a:pt x="3014958" y="468745"/>
                    <a:pt x="3043966" y="334658"/>
                    <a:pt x="3019121" y="220038"/>
                  </a:cubicBezTo>
                  <a:cubicBezTo>
                    <a:pt x="3006314" y="160999"/>
                    <a:pt x="2970839" y="103433"/>
                    <a:pt x="2915130" y="79869"/>
                  </a:cubicBezTo>
                  <a:cubicBezTo>
                    <a:pt x="2882345" y="66037"/>
                    <a:pt x="2845462" y="64949"/>
                    <a:pt x="2810307" y="69751"/>
                  </a:cubicBezTo>
                  <a:cubicBezTo>
                    <a:pt x="2689027" y="86208"/>
                    <a:pt x="2600853" y="165994"/>
                    <a:pt x="2547577" y="271585"/>
                  </a:cubicBezTo>
                  <a:cubicBezTo>
                    <a:pt x="2475860" y="413420"/>
                    <a:pt x="2414195" y="559608"/>
                    <a:pt x="2354516" y="706758"/>
                  </a:cubicBezTo>
                  <a:cubicBezTo>
                    <a:pt x="2353107" y="710280"/>
                    <a:pt x="2353107" y="714890"/>
                    <a:pt x="2346768" y="715850"/>
                  </a:cubicBezTo>
                  <a:cubicBezTo>
                    <a:pt x="2372381" y="642084"/>
                    <a:pt x="2396266" y="568317"/>
                    <a:pt x="2416437" y="493462"/>
                  </a:cubicBezTo>
                  <a:cubicBezTo>
                    <a:pt x="2466575" y="307252"/>
                    <a:pt x="2490587" y="157285"/>
                    <a:pt x="2355925" y="52014"/>
                  </a:cubicBezTo>
                  <a:cubicBezTo>
                    <a:pt x="2342285" y="41384"/>
                    <a:pt x="2289586" y="3284"/>
                    <a:pt x="2272361" y="851"/>
                  </a:cubicBezTo>
                  <a:cubicBezTo>
                    <a:pt x="2177975" y="-12404"/>
                    <a:pt x="2091018" y="132632"/>
                    <a:pt x="2043889" y="194553"/>
                  </a:cubicBezTo>
                  <a:cubicBezTo>
                    <a:pt x="1965512" y="297583"/>
                    <a:pt x="1909226" y="412907"/>
                    <a:pt x="1855374" y="529833"/>
                  </a:cubicBezTo>
                  <a:cubicBezTo>
                    <a:pt x="1774243" y="706117"/>
                    <a:pt x="1441140" y="1423422"/>
                    <a:pt x="1423467" y="1460946"/>
                  </a:cubicBezTo>
                  <a:cubicBezTo>
                    <a:pt x="1422315" y="1424767"/>
                    <a:pt x="1421226" y="1389164"/>
                    <a:pt x="1415783" y="1353945"/>
                  </a:cubicBezTo>
                  <a:cubicBezTo>
                    <a:pt x="1397982" y="1239261"/>
                    <a:pt x="1373073" y="1125986"/>
                    <a:pt x="1345730" y="1013287"/>
                  </a:cubicBezTo>
                  <a:cubicBezTo>
                    <a:pt x="1331195" y="953415"/>
                    <a:pt x="1293735" y="917876"/>
                    <a:pt x="1234824" y="910897"/>
                  </a:cubicBezTo>
                  <a:cubicBezTo>
                    <a:pt x="1180075" y="904493"/>
                    <a:pt x="1131154" y="906543"/>
                    <a:pt x="1092157" y="965581"/>
                  </a:cubicBezTo>
                  <a:cubicBezTo>
                    <a:pt x="969149" y="1151279"/>
                    <a:pt x="832181" y="1327307"/>
                    <a:pt x="700912" y="1507178"/>
                  </a:cubicBezTo>
                  <a:cubicBezTo>
                    <a:pt x="662748" y="1559493"/>
                    <a:pt x="619333" y="1608287"/>
                    <a:pt x="593207" y="1668671"/>
                  </a:cubicBezTo>
                  <a:cubicBezTo>
                    <a:pt x="552162" y="1763633"/>
                    <a:pt x="410071" y="2164291"/>
                    <a:pt x="371075" y="2266232"/>
                  </a:cubicBezTo>
                  <a:cubicBezTo>
                    <a:pt x="351673" y="2316947"/>
                    <a:pt x="337777" y="2367277"/>
                    <a:pt x="343861" y="2421706"/>
                  </a:cubicBezTo>
                  <a:cubicBezTo>
                    <a:pt x="347638" y="2455388"/>
                    <a:pt x="411992" y="2805716"/>
                    <a:pt x="447147" y="2945565"/>
                  </a:cubicBezTo>
                  <a:cubicBezTo>
                    <a:pt x="505161" y="3176342"/>
                    <a:pt x="707571" y="3979772"/>
                    <a:pt x="745351" y="4151958"/>
                  </a:cubicBezTo>
                  <a:cubicBezTo>
                    <a:pt x="766867" y="4249930"/>
                    <a:pt x="784860" y="4348221"/>
                    <a:pt x="779289" y="4449138"/>
                  </a:cubicBezTo>
                  <a:cubicBezTo>
                    <a:pt x="776600" y="4498380"/>
                    <a:pt x="729343" y="4823991"/>
                    <a:pt x="703729" y="4936498"/>
                  </a:cubicBezTo>
                  <a:cubicBezTo>
                    <a:pt x="537690" y="5666161"/>
                    <a:pt x="49114" y="6671681"/>
                    <a:pt x="0" y="6827923"/>
                  </a:cubicBezTo>
                  <a:cubicBezTo>
                    <a:pt x="0" y="6827923"/>
                    <a:pt x="2694278" y="6838617"/>
                    <a:pt x="2761770" y="6838361"/>
                  </a:cubicBezTo>
                  <a:cubicBezTo>
                    <a:pt x="2793530" y="6540540"/>
                    <a:pt x="2904501" y="5950727"/>
                    <a:pt x="2938566" y="5769768"/>
                  </a:cubicBezTo>
                  <a:cubicBezTo>
                    <a:pt x="2969111" y="5607443"/>
                    <a:pt x="2998438" y="5441403"/>
                    <a:pt x="3073037" y="5292333"/>
                  </a:cubicBezTo>
                  <a:cubicBezTo>
                    <a:pt x="3109600" y="5219078"/>
                    <a:pt x="3156729" y="5151651"/>
                    <a:pt x="3198927" y="5081534"/>
                  </a:cubicBezTo>
                  <a:cubicBezTo>
                    <a:pt x="3459672" y="4648795"/>
                    <a:pt x="3473375" y="4146195"/>
                    <a:pt x="3488935" y="3654737"/>
                  </a:cubicBezTo>
                  <a:cubicBezTo>
                    <a:pt x="3496619" y="3409424"/>
                    <a:pt x="3478306" y="3160462"/>
                    <a:pt x="3492009" y="2916046"/>
                  </a:cubicBezTo>
                  <a:cubicBezTo>
                    <a:pt x="3510322" y="2588962"/>
                    <a:pt x="3530749" y="2261750"/>
                    <a:pt x="3530173" y="1934026"/>
                  </a:cubicBezTo>
                  <a:cubicBezTo>
                    <a:pt x="3530109" y="1881967"/>
                    <a:pt x="3521400" y="1557700"/>
                    <a:pt x="3511027" y="1448203"/>
                  </a:cubicBezTo>
                  <a:lnTo>
                    <a:pt x="3511027" y="1448203"/>
                  </a:ln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5">
              <a:extLst>
                <a:ext uri="{FF2B5EF4-FFF2-40B4-BE49-F238E27FC236}">
                  <a16:creationId xmlns:a16="http://schemas.microsoft.com/office/drawing/2014/main" id="{4F9DE8D0-248D-4F33-AE9F-BC497CD6E301}"/>
                </a:ext>
              </a:extLst>
            </p:cNvPr>
            <p:cNvSpPr/>
            <p:nvPr/>
          </p:nvSpPr>
          <p:spPr>
            <a:xfrm>
              <a:off x="5242849" y="630218"/>
              <a:ext cx="2607670" cy="4155632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A22C244-3D9F-45F5-AACC-DFAC7B6B44E1}"/>
              </a:ext>
            </a:extLst>
          </p:cNvPr>
          <p:cNvGrpSpPr/>
          <p:nvPr/>
        </p:nvGrpSpPr>
        <p:grpSpPr>
          <a:xfrm>
            <a:off x="1068648" y="399220"/>
            <a:ext cx="3786742" cy="3972441"/>
            <a:chOff x="5534116" y="1278635"/>
            <a:chExt cx="2882067" cy="3023401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449BB30-5453-408A-9109-A8FF03D3C8EC}"/>
                </a:ext>
              </a:extLst>
            </p:cNvPr>
            <p:cNvSpPr/>
            <p:nvPr/>
          </p:nvSpPr>
          <p:spPr>
            <a:xfrm>
              <a:off x="7322655" y="3129880"/>
              <a:ext cx="1063908" cy="798990"/>
            </a:xfrm>
            <a:custGeom>
              <a:avLst/>
              <a:gdLst>
                <a:gd name="connsiteX0" fmla="*/ 376469 w 1063908"/>
                <a:gd name="connsiteY0" fmla="*/ 335298 h 798990"/>
                <a:gd name="connsiteX1" fmla="*/ 277870 w 1063908"/>
                <a:gd name="connsiteY1" fmla="*/ 530448 h 798990"/>
                <a:gd name="connsiteX2" fmla="*/ 0 w 1063908"/>
                <a:gd name="connsiteY2" fmla="*/ 798990 h 798990"/>
                <a:gd name="connsiteX3" fmla="*/ 113335 w 1063908"/>
                <a:gd name="connsiteY3" fmla="*/ 575448 h 798990"/>
                <a:gd name="connsiteX4" fmla="*/ 159915 w 1063908"/>
                <a:gd name="connsiteY4" fmla="*/ 369977 h 798990"/>
                <a:gd name="connsiteX5" fmla="*/ 171348 w 1063908"/>
                <a:gd name="connsiteY5" fmla="*/ 358924 h 798990"/>
                <a:gd name="connsiteX6" fmla="*/ 376469 w 1063908"/>
                <a:gd name="connsiteY6" fmla="*/ 335298 h 798990"/>
                <a:gd name="connsiteX7" fmla="*/ 596034 w 1063908"/>
                <a:gd name="connsiteY7" fmla="*/ 271905 h 798990"/>
                <a:gd name="connsiteX8" fmla="*/ 403867 w 1063908"/>
                <a:gd name="connsiteY8" fmla="*/ 587232 h 798990"/>
                <a:gd name="connsiteX9" fmla="*/ 245238 w 1063908"/>
                <a:gd name="connsiteY9" fmla="*/ 724954 h 798990"/>
                <a:gd name="connsiteX10" fmla="*/ 170646 w 1063908"/>
                <a:gd name="connsiteY10" fmla="*/ 756299 h 798990"/>
                <a:gd name="connsiteX11" fmla="*/ 52691 w 1063908"/>
                <a:gd name="connsiteY11" fmla="*/ 786007 h 798990"/>
                <a:gd name="connsiteX12" fmla="*/ 42603 w 1063908"/>
                <a:gd name="connsiteY12" fmla="*/ 787323 h 798990"/>
                <a:gd name="connsiteX13" fmla="*/ 395533 w 1063908"/>
                <a:gd name="connsiteY13" fmla="*/ 332082 h 798990"/>
                <a:gd name="connsiteX14" fmla="*/ 596034 w 1063908"/>
                <a:gd name="connsiteY14" fmla="*/ 271905 h 798990"/>
                <a:gd name="connsiteX15" fmla="*/ 1063908 w 1063908"/>
                <a:gd name="connsiteY15" fmla="*/ 0 h 798990"/>
                <a:gd name="connsiteX16" fmla="*/ 930397 w 1063908"/>
                <a:gd name="connsiteY16" fmla="*/ 234185 h 798990"/>
                <a:gd name="connsiteX17" fmla="*/ 574016 w 1063908"/>
                <a:gd name="connsiteY17" fmla="*/ 568255 h 798990"/>
                <a:gd name="connsiteX18" fmla="*/ 250414 w 1063908"/>
                <a:gd name="connsiteY18" fmla="*/ 731825 h 798990"/>
                <a:gd name="connsiteX19" fmla="*/ 346586 w 1063908"/>
                <a:gd name="connsiteY19" fmla="*/ 657555 h 798990"/>
                <a:gd name="connsiteX20" fmla="*/ 619426 w 1063908"/>
                <a:gd name="connsiteY20" fmla="*/ 263133 h 798990"/>
                <a:gd name="connsiteX21" fmla="*/ 856038 w 1063908"/>
                <a:gd name="connsiteY21" fmla="*/ 156903 h 798990"/>
                <a:gd name="connsiteX22" fmla="*/ 1063908 w 1063908"/>
                <a:gd name="connsiteY22" fmla="*/ 0 h 7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3908" h="798990">
                  <a:moveTo>
                    <a:pt x="376469" y="335298"/>
                  </a:moveTo>
                  <a:cubicBezTo>
                    <a:pt x="354977" y="406089"/>
                    <a:pt x="320269" y="470301"/>
                    <a:pt x="277870" y="530448"/>
                  </a:cubicBezTo>
                  <a:cubicBezTo>
                    <a:pt x="208805" y="628520"/>
                    <a:pt x="78481" y="751446"/>
                    <a:pt x="0" y="798990"/>
                  </a:cubicBezTo>
                  <a:cubicBezTo>
                    <a:pt x="47194" y="729252"/>
                    <a:pt x="85645" y="655099"/>
                    <a:pt x="113335" y="575448"/>
                  </a:cubicBezTo>
                  <a:cubicBezTo>
                    <a:pt x="136552" y="508693"/>
                    <a:pt x="152605" y="440329"/>
                    <a:pt x="159915" y="369977"/>
                  </a:cubicBezTo>
                  <a:cubicBezTo>
                    <a:pt x="160704" y="362462"/>
                    <a:pt x="163190" y="359246"/>
                    <a:pt x="171348" y="358924"/>
                  </a:cubicBezTo>
                  <a:cubicBezTo>
                    <a:pt x="240326" y="356439"/>
                    <a:pt x="308543" y="347023"/>
                    <a:pt x="376469" y="335298"/>
                  </a:cubicBezTo>
                  <a:close/>
                  <a:moveTo>
                    <a:pt x="596034" y="271905"/>
                  </a:moveTo>
                  <a:cubicBezTo>
                    <a:pt x="555097" y="388866"/>
                    <a:pt x="487581" y="496324"/>
                    <a:pt x="403867" y="587232"/>
                  </a:cubicBezTo>
                  <a:cubicBezTo>
                    <a:pt x="356146" y="639046"/>
                    <a:pt x="302637" y="684134"/>
                    <a:pt x="245238" y="724954"/>
                  </a:cubicBezTo>
                  <a:cubicBezTo>
                    <a:pt x="222372" y="741211"/>
                    <a:pt x="196640" y="748667"/>
                    <a:pt x="170646" y="756299"/>
                  </a:cubicBezTo>
                  <a:cubicBezTo>
                    <a:pt x="131727" y="767732"/>
                    <a:pt x="92194" y="776797"/>
                    <a:pt x="52691" y="786007"/>
                  </a:cubicBezTo>
                  <a:cubicBezTo>
                    <a:pt x="50147" y="786592"/>
                    <a:pt x="47515" y="786709"/>
                    <a:pt x="42603" y="787323"/>
                  </a:cubicBezTo>
                  <a:cubicBezTo>
                    <a:pt x="202752" y="666649"/>
                    <a:pt x="327813" y="521471"/>
                    <a:pt x="395533" y="332082"/>
                  </a:cubicBezTo>
                  <a:cubicBezTo>
                    <a:pt x="446704" y="320444"/>
                    <a:pt x="580390" y="276934"/>
                    <a:pt x="596034" y="271905"/>
                  </a:cubicBezTo>
                  <a:close/>
                  <a:moveTo>
                    <a:pt x="1063908" y="0"/>
                  </a:moveTo>
                  <a:cubicBezTo>
                    <a:pt x="1014170" y="111084"/>
                    <a:pt x="983730" y="163892"/>
                    <a:pt x="930397" y="234185"/>
                  </a:cubicBezTo>
                  <a:cubicBezTo>
                    <a:pt x="830629" y="365679"/>
                    <a:pt x="710685" y="476002"/>
                    <a:pt x="574016" y="568255"/>
                  </a:cubicBezTo>
                  <a:cubicBezTo>
                    <a:pt x="477611" y="633315"/>
                    <a:pt x="297784" y="716386"/>
                    <a:pt x="250414" y="731825"/>
                  </a:cubicBezTo>
                  <a:cubicBezTo>
                    <a:pt x="283573" y="708316"/>
                    <a:pt x="316029" y="684163"/>
                    <a:pt x="346586" y="657555"/>
                  </a:cubicBezTo>
                  <a:cubicBezTo>
                    <a:pt x="469102" y="550916"/>
                    <a:pt x="562934" y="415592"/>
                    <a:pt x="619426" y="263133"/>
                  </a:cubicBezTo>
                  <a:cubicBezTo>
                    <a:pt x="702498" y="232109"/>
                    <a:pt x="779195" y="201202"/>
                    <a:pt x="856038" y="156903"/>
                  </a:cubicBezTo>
                  <a:cubicBezTo>
                    <a:pt x="912063" y="124593"/>
                    <a:pt x="1014170" y="70148"/>
                    <a:pt x="1063908" y="0"/>
                  </a:cubicBezTo>
                  <a:close/>
                </a:path>
              </a:pathLst>
            </a:custGeom>
            <a:solidFill>
              <a:schemeClr val="accent4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0294AC6C-1B0C-4001-8207-6FAA7F7C2145}"/>
                </a:ext>
              </a:extLst>
            </p:cNvPr>
            <p:cNvSpPr/>
            <p:nvPr/>
          </p:nvSpPr>
          <p:spPr>
            <a:xfrm>
              <a:off x="7481928" y="2094190"/>
              <a:ext cx="397611" cy="691124"/>
            </a:xfrm>
            <a:custGeom>
              <a:avLst/>
              <a:gdLst>
                <a:gd name="connsiteX0" fmla="*/ 244068 w 397611"/>
                <a:gd name="connsiteY0" fmla="*/ 549191 h 691124"/>
                <a:gd name="connsiteX1" fmla="*/ 314888 w 397611"/>
                <a:gd name="connsiteY1" fmla="*/ 619719 h 691124"/>
                <a:gd name="connsiteX2" fmla="*/ 243542 w 397611"/>
                <a:gd name="connsiteY2" fmla="*/ 691124 h 691124"/>
                <a:gd name="connsiteX3" fmla="*/ 172956 w 397611"/>
                <a:gd name="connsiteY3" fmla="*/ 620362 h 691124"/>
                <a:gd name="connsiteX4" fmla="*/ 244068 w 397611"/>
                <a:gd name="connsiteY4" fmla="*/ 549191 h 691124"/>
                <a:gd name="connsiteX5" fmla="*/ 82662 w 397611"/>
                <a:gd name="connsiteY5" fmla="*/ 443430 h 691124"/>
                <a:gd name="connsiteX6" fmla="*/ 127956 w 397611"/>
                <a:gd name="connsiteY6" fmla="*/ 488255 h 691124"/>
                <a:gd name="connsiteX7" fmla="*/ 83686 w 397611"/>
                <a:gd name="connsiteY7" fmla="*/ 532875 h 691124"/>
                <a:gd name="connsiteX8" fmla="*/ 38480 w 397611"/>
                <a:gd name="connsiteY8" fmla="*/ 488109 h 691124"/>
                <a:gd name="connsiteX9" fmla="*/ 82662 w 397611"/>
                <a:gd name="connsiteY9" fmla="*/ 443430 h 691124"/>
                <a:gd name="connsiteX10" fmla="*/ 334889 w 397611"/>
                <a:gd name="connsiteY10" fmla="*/ 290034 h 691124"/>
                <a:gd name="connsiteX11" fmla="*/ 397609 w 397611"/>
                <a:gd name="connsiteY11" fmla="*/ 353836 h 691124"/>
                <a:gd name="connsiteX12" fmla="*/ 334743 w 397611"/>
                <a:gd name="connsiteY12" fmla="*/ 416352 h 691124"/>
                <a:gd name="connsiteX13" fmla="*/ 271759 w 397611"/>
                <a:gd name="connsiteY13" fmla="*/ 353105 h 691124"/>
                <a:gd name="connsiteX14" fmla="*/ 334889 w 397611"/>
                <a:gd name="connsiteY14" fmla="*/ 290034 h 691124"/>
                <a:gd name="connsiteX15" fmla="*/ 86230 w 397611"/>
                <a:gd name="connsiteY15" fmla="*/ 189009 h 691124"/>
                <a:gd name="connsiteX16" fmla="*/ 173015 w 397611"/>
                <a:gd name="connsiteY16" fmla="*/ 275969 h 691124"/>
                <a:gd name="connsiteX17" fmla="*/ 85996 w 397611"/>
                <a:gd name="connsiteY17" fmla="*/ 361994 h 691124"/>
                <a:gd name="connsiteX18" fmla="*/ 0 w 397611"/>
                <a:gd name="connsiteY18" fmla="*/ 275151 h 691124"/>
                <a:gd name="connsiteX19" fmla="*/ 86230 w 397611"/>
                <a:gd name="connsiteY19" fmla="*/ 189009 h 691124"/>
                <a:gd name="connsiteX20" fmla="*/ 166611 w 397611"/>
                <a:gd name="connsiteY20" fmla="*/ 0 h 691124"/>
                <a:gd name="connsiteX21" fmla="*/ 210939 w 397611"/>
                <a:gd name="connsiteY21" fmla="*/ 44065 h 691124"/>
                <a:gd name="connsiteX22" fmla="*/ 165968 w 397611"/>
                <a:gd name="connsiteY22" fmla="*/ 88773 h 691124"/>
                <a:gd name="connsiteX23" fmla="*/ 121610 w 397611"/>
                <a:gd name="connsiteY23" fmla="*/ 44591 h 691124"/>
                <a:gd name="connsiteX24" fmla="*/ 166611 w 397611"/>
                <a:gd name="connsiteY24" fmla="*/ 0 h 6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7611" h="691124">
                  <a:moveTo>
                    <a:pt x="244068" y="549191"/>
                  </a:moveTo>
                  <a:cubicBezTo>
                    <a:pt x="283191" y="549279"/>
                    <a:pt x="314712" y="580683"/>
                    <a:pt x="314888" y="619719"/>
                  </a:cubicBezTo>
                  <a:cubicBezTo>
                    <a:pt x="315063" y="659018"/>
                    <a:pt x="282928" y="691182"/>
                    <a:pt x="243542" y="691124"/>
                  </a:cubicBezTo>
                  <a:cubicBezTo>
                    <a:pt x="204682" y="691065"/>
                    <a:pt x="173043" y="659369"/>
                    <a:pt x="172956" y="620362"/>
                  </a:cubicBezTo>
                  <a:cubicBezTo>
                    <a:pt x="172839" y="580478"/>
                    <a:pt x="204213" y="549103"/>
                    <a:pt x="244068" y="549191"/>
                  </a:cubicBezTo>
                  <a:close/>
                  <a:moveTo>
                    <a:pt x="82662" y="443430"/>
                  </a:moveTo>
                  <a:cubicBezTo>
                    <a:pt x="107283" y="443078"/>
                    <a:pt x="128014" y="463605"/>
                    <a:pt x="127956" y="488255"/>
                  </a:cubicBezTo>
                  <a:cubicBezTo>
                    <a:pt x="127897" y="512524"/>
                    <a:pt x="107926" y="532641"/>
                    <a:pt x="83686" y="532875"/>
                  </a:cubicBezTo>
                  <a:cubicBezTo>
                    <a:pt x="58831" y="533109"/>
                    <a:pt x="38480" y="512963"/>
                    <a:pt x="38480" y="488109"/>
                  </a:cubicBezTo>
                  <a:cubicBezTo>
                    <a:pt x="38480" y="463839"/>
                    <a:pt x="58305" y="443780"/>
                    <a:pt x="82662" y="443430"/>
                  </a:cubicBezTo>
                  <a:close/>
                  <a:moveTo>
                    <a:pt x="334889" y="290034"/>
                  </a:moveTo>
                  <a:cubicBezTo>
                    <a:pt x="369568" y="290151"/>
                    <a:pt x="397930" y="319040"/>
                    <a:pt x="397609" y="353836"/>
                  </a:cubicBezTo>
                  <a:cubicBezTo>
                    <a:pt x="397287" y="387959"/>
                    <a:pt x="368808" y="416264"/>
                    <a:pt x="334743" y="416352"/>
                  </a:cubicBezTo>
                  <a:cubicBezTo>
                    <a:pt x="299859" y="416440"/>
                    <a:pt x="271701" y="388164"/>
                    <a:pt x="271759" y="353105"/>
                  </a:cubicBezTo>
                  <a:cubicBezTo>
                    <a:pt x="271789" y="317929"/>
                    <a:pt x="299830" y="289917"/>
                    <a:pt x="334889" y="290034"/>
                  </a:cubicBezTo>
                  <a:close/>
                  <a:moveTo>
                    <a:pt x="86230" y="189009"/>
                  </a:moveTo>
                  <a:cubicBezTo>
                    <a:pt x="134710" y="188892"/>
                    <a:pt x="173307" y="227548"/>
                    <a:pt x="173015" y="275969"/>
                  </a:cubicBezTo>
                  <a:cubicBezTo>
                    <a:pt x="172723" y="323338"/>
                    <a:pt x="133306" y="362316"/>
                    <a:pt x="85996" y="361994"/>
                  </a:cubicBezTo>
                  <a:cubicBezTo>
                    <a:pt x="38363" y="361702"/>
                    <a:pt x="-59" y="322900"/>
                    <a:pt x="0" y="275151"/>
                  </a:cubicBezTo>
                  <a:cubicBezTo>
                    <a:pt x="58" y="226934"/>
                    <a:pt x="37866" y="189126"/>
                    <a:pt x="86230" y="189009"/>
                  </a:cubicBezTo>
                  <a:close/>
                  <a:moveTo>
                    <a:pt x="166611" y="0"/>
                  </a:moveTo>
                  <a:cubicBezTo>
                    <a:pt x="191319" y="117"/>
                    <a:pt x="210851" y="19533"/>
                    <a:pt x="210939" y="44065"/>
                  </a:cubicBezTo>
                  <a:cubicBezTo>
                    <a:pt x="211027" y="69153"/>
                    <a:pt x="191143" y="88920"/>
                    <a:pt x="165968" y="88773"/>
                  </a:cubicBezTo>
                  <a:cubicBezTo>
                    <a:pt x="141347" y="88628"/>
                    <a:pt x="121756" y="69124"/>
                    <a:pt x="121610" y="44591"/>
                  </a:cubicBezTo>
                  <a:cubicBezTo>
                    <a:pt x="121405" y="19620"/>
                    <a:pt x="141318" y="-87"/>
                    <a:pt x="166611" y="0"/>
                  </a:cubicBezTo>
                  <a:close/>
                </a:path>
              </a:pathLst>
            </a:custGeom>
            <a:solidFill>
              <a:schemeClr val="accent5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B52195F-1607-424D-B00F-7AD4415152D5}"/>
                </a:ext>
              </a:extLst>
            </p:cNvPr>
            <p:cNvSpPr/>
            <p:nvPr/>
          </p:nvSpPr>
          <p:spPr>
            <a:xfrm>
              <a:off x="5534116" y="1278635"/>
              <a:ext cx="2882067" cy="3023401"/>
            </a:xfrm>
            <a:custGeom>
              <a:avLst/>
              <a:gdLst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28184 w 2882067"/>
                <a:gd name="connsiteY32" fmla="*/ 2582762 h 3023401"/>
                <a:gd name="connsiteX33" fmla="*/ 1204349 w 2882067"/>
                <a:gd name="connsiteY33" fmla="*/ 2634680 h 3023401"/>
                <a:gd name="connsiteX34" fmla="*/ 1191366 w 2882067"/>
                <a:gd name="connsiteY34" fmla="*/ 2641230 h 3023401"/>
                <a:gd name="connsiteX35" fmla="*/ 930982 w 2882067"/>
                <a:gd name="connsiteY35" fmla="*/ 2558598 h 3023401"/>
                <a:gd name="connsiteX36" fmla="*/ 180238 w 2882067"/>
                <a:gd name="connsiteY36" fmla="*/ 1877942 h 3023401"/>
                <a:gd name="connsiteX37" fmla="*/ 10820 w 2882067"/>
                <a:gd name="connsiteY37" fmla="*/ 1353694 h 3023401"/>
                <a:gd name="connsiteX38" fmla="*/ 36055 w 2882067"/>
                <a:gd name="connsiteY38" fmla="*/ 816228 h 3023401"/>
                <a:gd name="connsiteX39" fmla="*/ 501121 w 2882067"/>
                <a:gd name="connsiteY39" fmla="*/ 27735 h 3023401"/>
                <a:gd name="connsiteX40" fmla="*/ 527320 w 2882067"/>
                <a:gd name="connsiteY40" fmla="*/ 3875 h 3023401"/>
                <a:gd name="connsiteX41" fmla="*/ 532876 w 2882067"/>
                <a:gd name="connsiteY41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04349 w 2882067"/>
                <a:gd name="connsiteY32" fmla="*/ 2634680 h 3023401"/>
                <a:gd name="connsiteX33" fmla="*/ 1191366 w 2882067"/>
                <a:gd name="connsiteY33" fmla="*/ 2641230 h 3023401"/>
                <a:gd name="connsiteX34" fmla="*/ 930982 w 2882067"/>
                <a:gd name="connsiteY34" fmla="*/ 2558598 h 3023401"/>
                <a:gd name="connsiteX35" fmla="*/ 180238 w 2882067"/>
                <a:gd name="connsiteY35" fmla="*/ 1877942 h 3023401"/>
                <a:gd name="connsiteX36" fmla="*/ 10820 w 2882067"/>
                <a:gd name="connsiteY36" fmla="*/ 1353694 h 3023401"/>
                <a:gd name="connsiteX37" fmla="*/ 36055 w 2882067"/>
                <a:gd name="connsiteY37" fmla="*/ 816228 h 3023401"/>
                <a:gd name="connsiteX38" fmla="*/ 501121 w 2882067"/>
                <a:gd name="connsiteY38" fmla="*/ 27735 h 3023401"/>
                <a:gd name="connsiteX39" fmla="*/ 527320 w 2882067"/>
                <a:gd name="connsiteY39" fmla="*/ 3875 h 3023401"/>
                <a:gd name="connsiteX40" fmla="*/ 532876 w 2882067"/>
                <a:gd name="connsiteY40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04349 w 2882067"/>
                <a:gd name="connsiteY31" fmla="*/ 2634680 h 3023401"/>
                <a:gd name="connsiteX32" fmla="*/ 1191366 w 2882067"/>
                <a:gd name="connsiteY32" fmla="*/ 2641230 h 3023401"/>
                <a:gd name="connsiteX33" fmla="*/ 930982 w 2882067"/>
                <a:gd name="connsiteY33" fmla="*/ 2558598 h 3023401"/>
                <a:gd name="connsiteX34" fmla="*/ 180238 w 2882067"/>
                <a:gd name="connsiteY34" fmla="*/ 1877942 h 3023401"/>
                <a:gd name="connsiteX35" fmla="*/ 10820 w 2882067"/>
                <a:gd name="connsiteY35" fmla="*/ 1353694 h 3023401"/>
                <a:gd name="connsiteX36" fmla="*/ 36055 w 2882067"/>
                <a:gd name="connsiteY36" fmla="*/ 816228 h 3023401"/>
                <a:gd name="connsiteX37" fmla="*/ 501121 w 2882067"/>
                <a:gd name="connsiteY37" fmla="*/ 27735 h 3023401"/>
                <a:gd name="connsiteX38" fmla="*/ 527320 w 2882067"/>
                <a:gd name="connsiteY38" fmla="*/ 3875 h 3023401"/>
                <a:gd name="connsiteX39" fmla="*/ 532876 w 2882067"/>
                <a:gd name="connsiteY39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204349 w 2882067"/>
                <a:gd name="connsiteY30" fmla="*/ 2634680 h 3023401"/>
                <a:gd name="connsiteX31" fmla="*/ 1191366 w 2882067"/>
                <a:gd name="connsiteY31" fmla="*/ 2641230 h 3023401"/>
                <a:gd name="connsiteX32" fmla="*/ 930982 w 2882067"/>
                <a:gd name="connsiteY32" fmla="*/ 2558598 h 3023401"/>
                <a:gd name="connsiteX33" fmla="*/ 180238 w 2882067"/>
                <a:gd name="connsiteY33" fmla="*/ 1877942 h 3023401"/>
                <a:gd name="connsiteX34" fmla="*/ 10820 w 2882067"/>
                <a:gd name="connsiteY34" fmla="*/ 1353694 h 3023401"/>
                <a:gd name="connsiteX35" fmla="*/ 36055 w 2882067"/>
                <a:gd name="connsiteY35" fmla="*/ 816228 h 3023401"/>
                <a:gd name="connsiteX36" fmla="*/ 501121 w 2882067"/>
                <a:gd name="connsiteY36" fmla="*/ 27735 h 3023401"/>
                <a:gd name="connsiteX37" fmla="*/ 527320 w 2882067"/>
                <a:gd name="connsiteY37" fmla="*/ 3875 h 3023401"/>
                <a:gd name="connsiteX38" fmla="*/ 532876 w 2882067"/>
                <a:gd name="connsiteY38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82067" h="3023401">
                  <a:moveTo>
                    <a:pt x="532876" y="16"/>
                  </a:moveTo>
                  <a:cubicBezTo>
                    <a:pt x="536853" y="367"/>
                    <a:pt x="535537" y="4168"/>
                    <a:pt x="536092" y="6566"/>
                  </a:cubicBezTo>
                  <a:cubicBezTo>
                    <a:pt x="544163" y="41917"/>
                    <a:pt x="548666" y="77824"/>
                    <a:pt x="551736" y="113848"/>
                  </a:cubicBezTo>
                  <a:cubicBezTo>
                    <a:pt x="556385" y="168147"/>
                    <a:pt x="556561" y="222563"/>
                    <a:pt x="551765" y="276833"/>
                  </a:cubicBezTo>
                  <a:cubicBezTo>
                    <a:pt x="542642" y="380315"/>
                    <a:pt x="517788" y="479936"/>
                    <a:pt x="476003" y="575113"/>
                  </a:cubicBezTo>
                  <a:cubicBezTo>
                    <a:pt x="418225" y="706753"/>
                    <a:pt x="334276" y="819182"/>
                    <a:pt x="225765" y="913365"/>
                  </a:cubicBezTo>
                  <a:cubicBezTo>
                    <a:pt x="224683" y="914944"/>
                    <a:pt x="223221" y="916172"/>
                    <a:pt x="221643" y="918336"/>
                  </a:cubicBezTo>
                  <a:cubicBezTo>
                    <a:pt x="223601" y="916055"/>
                    <a:pt x="226146" y="916756"/>
                    <a:pt x="227695" y="915265"/>
                  </a:cubicBezTo>
                  <a:cubicBezTo>
                    <a:pt x="361352" y="822281"/>
                    <a:pt x="508840" y="766198"/>
                    <a:pt x="670977" y="749034"/>
                  </a:cubicBezTo>
                  <a:cubicBezTo>
                    <a:pt x="827179" y="732484"/>
                    <a:pt x="978263" y="753157"/>
                    <a:pt x="1124406" y="810819"/>
                  </a:cubicBezTo>
                  <a:cubicBezTo>
                    <a:pt x="1135020" y="815000"/>
                    <a:pt x="1132740" y="817866"/>
                    <a:pt x="1126921" y="824328"/>
                  </a:cubicBezTo>
                  <a:cubicBezTo>
                    <a:pt x="992679" y="973483"/>
                    <a:pt x="828202" y="1072139"/>
                    <a:pt x="632848" y="1118017"/>
                  </a:cubicBezTo>
                  <a:cubicBezTo>
                    <a:pt x="494893" y="1150415"/>
                    <a:pt x="337756" y="1149480"/>
                    <a:pt x="203250" y="1105619"/>
                  </a:cubicBezTo>
                  <a:cubicBezTo>
                    <a:pt x="212023" y="1143632"/>
                    <a:pt x="219303" y="1175708"/>
                    <a:pt x="230531" y="1202346"/>
                  </a:cubicBezTo>
                  <a:cubicBezTo>
                    <a:pt x="302843" y="1373899"/>
                    <a:pt x="427903" y="1486942"/>
                    <a:pt x="606795" y="1539428"/>
                  </a:cubicBezTo>
                  <a:cubicBezTo>
                    <a:pt x="788084" y="1596856"/>
                    <a:pt x="2039451" y="1559721"/>
                    <a:pt x="2678731" y="1559487"/>
                  </a:cubicBezTo>
                  <a:cubicBezTo>
                    <a:pt x="2740106" y="1559458"/>
                    <a:pt x="2792270" y="1579224"/>
                    <a:pt x="2833207" y="1625657"/>
                  </a:cubicBezTo>
                  <a:cubicBezTo>
                    <a:pt x="2857798" y="1653552"/>
                    <a:pt x="2872506" y="1686243"/>
                    <a:pt x="2878441" y="1722940"/>
                  </a:cubicBezTo>
                  <a:cubicBezTo>
                    <a:pt x="2878792" y="1725016"/>
                    <a:pt x="2881102" y="1753700"/>
                    <a:pt x="2882067" y="1766391"/>
                  </a:cubicBezTo>
                  <a:cubicBezTo>
                    <a:pt x="2881658" y="1830778"/>
                    <a:pt x="2824990" y="1889054"/>
                    <a:pt x="2806832" y="1904405"/>
                  </a:cubicBezTo>
                  <a:cubicBezTo>
                    <a:pt x="2738381" y="1962359"/>
                    <a:pt x="2586331" y="2058852"/>
                    <a:pt x="2393346" y="2123181"/>
                  </a:cubicBezTo>
                  <a:cubicBezTo>
                    <a:pt x="2241822" y="2173679"/>
                    <a:pt x="2150651" y="2196281"/>
                    <a:pt x="1964479" y="2213094"/>
                  </a:cubicBezTo>
                  <a:cubicBezTo>
                    <a:pt x="1955151" y="2213913"/>
                    <a:pt x="1952461" y="2218065"/>
                    <a:pt x="1951467" y="2226223"/>
                  </a:cubicBezTo>
                  <a:cubicBezTo>
                    <a:pt x="1945210" y="2277979"/>
                    <a:pt x="1935385" y="2329003"/>
                    <a:pt x="1920677" y="2379033"/>
                  </a:cubicBezTo>
                  <a:cubicBezTo>
                    <a:pt x="1893571" y="2471198"/>
                    <a:pt x="1793774" y="2647166"/>
                    <a:pt x="1788540" y="2650265"/>
                  </a:cubicBezTo>
                  <a:cubicBezTo>
                    <a:pt x="1732721" y="2729302"/>
                    <a:pt x="1667486" y="2799420"/>
                    <a:pt x="1591110" y="2859070"/>
                  </a:cubicBezTo>
                  <a:cubicBezTo>
                    <a:pt x="1496956" y="2932639"/>
                    <a:pt x="1392686" y="2986587"/>
                    <a:pt x="1278210" y="3020827"/>
                  </a:cubicBezTo>
                  <a:cubicBezTo>
                    <a:pt x="1274876" y="3021821"/>
                    <a:pt x="1271455" y="3022494"/>
                    <a:pt x="1267683" y="3023401"/>
                  </a:cubicBezTo>
                  <a:cubicBezTo>
                    <a:pt x="1261192" y="2966236"/>
                    <a:pt x="1260871" y="2909568"/>
                    <a:pt x="1265139" y="2852901"/>
                  </a:cubicBezTo>
                  <a:cubicBezTo>
                    <a:pt x="1270183" y="2786189"/>
                    <a:pt x="1281858" y="2721400"/>
                    <a:pt x="1300224" y="2658570"/>
                  </a:cubicBezTo>
                  <a:cubicBezTo>
                    <a:pt x="1263938" y="2652790"/>
                    <a:pt x="1249083" y="2649391"/>
                    <a:pt x="1191366" y="2641230"/>
                  </a:cubicBezTo>
                  <a:cubicBezTo>
                    <a:pt x="1139510" y="2633898"/>
                    <a:pt x="955193" y="2568949"/>
                    <a:pt x="930982" y="2558598"/>
                  </a:cubicBezTo>
                  <a:cubicBezTo>
                    <a:pt x="602263" y="2418273"/>
                    <a:pt x="351937" y="2191252"/>
                    <a:pt x="180238" y="1877942"/>
                  </a:cubicBezTo>
                  <a:cubicBezTo>
                    <a:pt x="90442" y="1714109"/>
                    <a:pt x="34973" y="1538814"/>
                    <a:pt x="10820" y="1353694"/>
                  </a:cubicBezTo>
                  <a:cubicBezTo>
                    <a:pt x="-1695" y="1257698"/>
                    <a:pt x="-13128" y="1003249"/>
                    <a:pt x="36055" y="816228"/>
                  </a:cubicBezTo>
                  <a:cubicBezTo>
                    <a:pt x="109389" y="505229"/>
                    <a:pt x="265123" y="242768"/>
                    <a:pt x="501121" y="27735"/>
                  </a:cubicBezTo>
                  <a:cubicBezTo>
                    <a:pt x="509834" y="19782"/>
                    <a:pt x="518694" y="11946"/>
                    <a:pt x="527320" y="3875"/>
                  </a:cubicBezTo>
                  <a:cubicBezTo>
                    <a:pt x="529045" y="2238"/>
                    <a:pt x="530449" y="-218"/>
                    <a:pt x="532876" y="16"/>
                  </a:cubicBezTo>
                  <a:close/>
                </a:path>
              </a:pathLst>
            </a:custGeom>
            <a:solidFill>
              <a:schemeClr val="accent1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4DD1C84-0A61-4597-BA15-ED7797474063}"/>
                </a:ext>
              </a:extLst>
            </p:cNvPr>
            <p:cNvSpPr/>
            <p:nvPr/>
          </p:nvSpPr>
          <p:spPr>
            <a:xfrm>
              <a:off x="7816286" y="3069292"/>
              <a:ext cx="63490" cy="62403"/>
            </a:xfrm>
            <a:custGeom>
              <a:avLst/>
              <a:gdLst>
                <a:gd name="connsiteX0" fmla="*/ 70645 w 144012"/>
                <a:gd name="connsiteY0" fmla="*/ 141544 h 141547"/>
                <a:gd name="connsiteX1" fmla="*/ 8 w 144012"/>
                <a:gd name="connsiteY1" fmla="*/ 69582 h 141547"/>
                <a:gd name="connsiteX2" fmla="*/ 72899 w 144012"/>
                <a:gd name="connsiteY2" fmla="*/ 7 h 141547"/>
                <a:gd name="connsiteX3" fmla="*/ 144000 w 144012"/>
                <a:gd name="connsiteY3" fmla="*/ 72102 h 141547"/>
                <a:gd name="connsiteX4" fmla="*/ 70645 w 144012"/>
                <a:gd name="connsiteY4" fmla="*/ 141544 h 14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2" h="141547">
                  <a:moveTo>
                    <a:pt x="70645" y="141544"/>
                  </a:moveTo>
                  <a:cubicBezTo>
                    <a:pt x="30651" y="141213"/>
                    <a:pt x="-588" y="109310"/>
                    <a:pt x="8" y="69582"/>
                  </a:cubicBezTo>
                  <a:cubicBezTo>
                    <a:pt x="672" y="29720"/>
                    <a:pt x="32309" y="-524"/>
                    <a:pt x="72899" y="7"/>
                  </a:cubicBezTo>
                  <a:cubicBezTo>
                    <a:pt x="112628" y="471"/>
                    <a:pt x="144730" y="33103"/>
                    <a:pt x="144000" y="72102"/>
                  </a:cubicBezTo>
                  <a:cubicBezTo>
                    <a:pt x="143271" y="111831"/>
                    <a:pt x="111434" y="141942"/>
                    <a:pt x="70645" y="141544"/>
                  </a:cubicBezTo>
                  <a:close/>
                </a:path>
              </a:pathLst>
            </a:custGeom>
            <a:solidFill>
              <a:srgbClr val="FEFEFE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72EBC53-41B7-4B04-B4B6-8FA0E8F7CCF2}"/>
                </a:ext>
              </a:extLst>
            </p:cNvPr>
            <p:cNvSpPr/>
            <p:nvPr/>
          </p:nvSpPr>
          <p:spPr>
            <a:xfrm>
              <a:off x="6736484" y="3393060"/>
              <a:ext cx="524870" cy="554728"/>
            </a:xfrm>
            <a:custGeom>
              <a:avLst/>
              <a:gdLst>
                <a:gd name="connsiteX0" fmla="*/ 523280 w 524870"/>
                <a:gd name="connsiteY0" fmla="*/ 88 h 554728"/>
                <a:gd name="connsiteX1" fmla="*/ 524362 w 524870"/>
                <a:gd name="connsiteY1" fmla="*/ 1930 h 554728"/>
                <a:gd name="connsiteX2" fmla="*/ 386113 w 524870"/>
                <a:gd name="connsiteY2" fmla="*/ 102341 h 554728"/>
                <a:gd name="connsiteX3" fmla="*/ 166724 w 524870"/>
                <a:gd name="connsiteY3" fmla="*/ 373779 h 554728"/>
                <a:gd name="connsiteX4" fmla="*/ 124062 w 524870"/>
                <a:gd name="connsiteY4" fmla="*/ 463584 h 554728"/>
                <a:gd name="connsiteX5" fmla="*/ 92056 w 524870"/>
                <a:gd name="connsiteY5" fmla="*/ 554728 h 554728"/>
                <a:gd name="connsiteX6" fmla="*/ 12373 w 524870"/>
                <a:gd name="connsiteY6" fmla="*/ 529698 h 554728"/>
                <a:gd name="connsiteX7" fmla="*/ 0 w 524870"/>
                <a:gd name="connsiteY7" fmla="*/ 522902 h 554728"/>
                <a:gd name="connsiteX8" fmla="*/ 42601 w 524870"/>
                <a:gd name="connsiteY8" fmla="*/ 430108 h 554728"/>
                <a:gd name="connsiteX9" fmla="*/ 249035 w 524870"/>
                <a:gd name="connsiteY9" fmla="*/ 168570 h 554728"/>
                <a:gd name="connsiteX10" fmla="*/ 364885 w 524870"/>
                <a:gd name="connsiteY10" fmla="*/ 81405 h 554728"/>
                <a:gd name="connsiteX11" fmla="*/ 523280 w 524870"/>
                <a:gd name="connsiteY11" fmla="*/ 88 h 5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870" h="554728">
                  <a:moveTo>
                    <a:pt x="523280" y="88"/>
                  </a:moveTo>
                  <a:cubicBezTo>
                    <a:pt x="524478" y="-409"/>
                    <a:pt x="525531" y="1345"/>
                    <a:pt x="524362" y="1930"/>
                  </a:cubicBezTo>
                  <a:cubicBezTo>
                    <a:pt x="468279" y="29738"/>
                    <a:pt x="387868" y="100850"/>
                    <a:pt x="386113" y="102341"/>
                  </a:cubicBezTo>
                  <a:cubicBezTo>
                    <a:pt x="296229" y="179272"/>
                    <a:pt x="222982" y="269683"/>
                    <a:pt x="166724" y="373779"/>
                  </a:cubicBezTo>
                  <a:cubicBezTo>
                    <a:pt x="150817" y="403217"/>
                    <a:pt x="136599" y="433153"/>
                    <a:pt x="124062" y="463584"/>
                  </a:cubicBezTo>
                  <a:lnTo>
                    <a:pt x="92056" y="554728"/>
                  </a:lnTo>
                  <a:lnTo>
                    <a:pt x="12373" y="529698"/>
                  </a:lnTo>
                  <a:lnTo>
                    <a:pt x="0" y="522902"/>
                  </a:lnTo>
                  <a:lnTo>
                    <a:pt x="42601" y="430108"/>
                  </a:lnTo>
                  <a:cubicBezTo>
                    <a:pt x="95080" y="331555"/>
                    <a:pt x="163990" y="244405"/>
                    <a:pt x="249035" y="168570"/>
                  </a:cubicBezTo>
                  <a:cubicBezTo>
                    <a:pt x="285205" y="136319"/>
                    <a:pt x="323188" y="106347"/>
                    <a:pt x="364885" y="81405"/>
                  </a:cubicBezTo>
                  <a:cubicBezTo>
                    <a:pt x="395909" y="61025"/>
                    <a:pt x="479975" y="18041"/>
                    <a:pt x="523280" y="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C37E2B5-ABD1-4698-904B-06B6DBE17F6B}"/>
              </a:ext>
            </a:extLst>
          </p:cNvPr>
          <p:cNvSpPr txBox="1"/>
          <p:nvPr/>
        </p:nvSpPr>
        <p:spPr>
          <a:xfrm>
            <a:off x="5845099" y="633904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4400" b="1" dirty="0">
                <a:latin typeface="+mj-lt"/>
                <a:cs typeface="Arial" pitchFamily="34" charset="0"/>
              </a:rPr>
              <a:t> Presentation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FA89EB-3EFE-4BC7-9AE8-506B0D3998CD}"/>
              </a:ext>
            </a:extLst>
          </p:cNvPr>
          <p:cNvSpPr txBox="1"/>
          <p:nvPr/>
        </p:nvSpPr>
        <p:spPr>
          <a:xfrm>
            <a:off x="5845099" y="2161078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32" name="그룹 10">
            <a:extLst>
              <a:ext uri="{FF2B5EF4-FFF2-40B4-BE49-F238E27FC236}">
                <a16:creationId xmlns:a16="http://schemas.microsoft.com/office/drawing/2014/main" id="{001EBD01-8D59-4C44-A5EB-C91994E66DBA}"/>
              </a:ext>
            </a:extLst>
          </p:cNvPr>
          <p:cNvGrpSpPr/>
          <p:nvPr/>
        </p:nvGrpSpPr>
        <p:grpSpPr>
          <a:xfrm>
            <a:off x="5542569" y="2992627"/>
            <a:ext cx="6050348" cy="3515232"/>
            <a:chOff x="635000" y="1382713"/>
            <a:chExt cx="7869238" cy="457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432E69F-7C69-4368-A5F0-3FF69CAE3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B9E90C4E-82B3-4F52-ABA2-E047BE04D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D975BDED-CB67-4CBD-BD0A-053D9B613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C822EEDE-969A-4CB2-BF00-71F952916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9A6CA90-061F-41ED-A93E-CEAFED1C2ABE}"/>
              </a:ext>
            </a:extLst>
          </p:cNvPr>
          <p:cNvGrpSpPr/>
          <p:nvPr/>
        </p:nvGrpSpPr>
        <p:grpSpPr>
          <a:xfrm rot="5400000">
            <a:off x="10764919" y="4040811"/>
            <a:ext cx="685501" cy="963781"/>
            <a:chOff x="4335987" y="774785"/>
            <a:chExt cx="887766" cy="1248156"/>
          </a:xfrm>
        </p:grpSpPr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52F67D2F-7DE8-4741-85DA-8240887F086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C8B83654-BD26-427A-9EA6-08963FE42B6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8036FC-27E8-4DCA-AFE5-7C6826EC1714}"/>
              </a:ext>
            </a:extLst>
          </p:cNvPr>
          <p:cNvGrpSpPr/>
          <p:nvPr/>
        </p:nvGrpSpPr>
        <p:grpSpPr>
          <a:xfrm rot="16200000" flipH="1">
            <a:off x="9342654" y="5141203"/>
            <a:ext cx="685501" cy="963781"/>
            <a:chOff x="4335987" y="774785"/>
            <a:chExt cx="887766" cy="1248156"/>
          </a:xfrm>
        </p:grpSpPr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9E70A94A-F140-4737-AE33-224628355FE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E4314099-D259-4243-BE3F-4D872F979B1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ED4418D-1196-4094-8D76-360B60986E4F}"/>
              </a:ext>
            </a:extLst>
          </p:cNvPr>
          <p:cNvGrpSpPr/>
          <p:nvPr/>
        </p:nvGrpSpPr>
        <p:grpSpPr>
          <a:xfrm rot="16200000" flipH="1">
            <a:off x="7596278" y="3894127"/>
            <a:ext cx="685501" cy="963781"/>
            <a:chOff x="4335987" y="774785"/>
            <a:chExt cx="887766" cy="1248156"/>
          </a:xfrm>
        </p:grpSpPr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116C100C-CB05-4B25-9171-A4964692648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0F6AF887-626C-43BF-A346-09480CD9EBE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35C27D9-B127-4513-83B9-78661158E72A}"/>
              </a:ext>
            </a:extLst>
          </p:cNvPr>
          <p:cNvGrpSpPr/>
          <p:nvPr/>
        </p:nvGrpSpPr>
        <p:grpSpPr>
          <a:xfrm rot="5400000">
            <a:off x="6344665" y="4824349"/>
            <a:ext cx="685501" cy="963781"/>
            <a:chOff x="4335987" y="774785"/>
            <a:chExt cx="887766" cy="1248156"/>
          </a:xfrm>
        </p:grpSpPr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2F5C9989-0AE9-47D4-84CE-13BDE130EE35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DB0F5F23-6D9D-4EA4-8A15-EC09DE348D6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5B4F65A-17F9-4679-AB89-7B90F0B4DC00}"/>
              </a:ext>
            </a:extLst>
          </p:cNvPr>
          <p:cNvSpPr txBox="1"/>
          <p:nvPr/>
        </p:nvSpPr>
        <p:spPr>
          <a:xfrm>
            <a:off x="7417999" y="3588263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51093C-0A5F-4E4F-867B-739BF14B5E51}"/>
              </a:ext>
            </a:extLst>
          </p:cNvPr>
          <p:cNvSpPr txBox="1"/>
          <p:nvPr/>
        </p:nvSpPr>
        <p:spPr>
          <a:xfrm>
            <a:off x="6185839" y="4514314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3CDD54-FBC7-4ECC-997A-73B128E0080E}"/>
              </a:ext>
            </a:extLst>
          </p:cNvPr>
          <p:cNvSpPr txBox="1"/>
          <p:nvPr/>
        </p:nvSpPr>
        <p:spPr>
          <a:xfrm>
            <a:off x="9236288" y="4821699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7F7391-6F16-4373-95F1-3D39D07A1AB7}"/>
              </a:ext>
            </a:extLst>
          </p:cNvPr>
          <p:cNvSpPr txBox="1"/>
          <p:nvPr/>
        </p:nvSpPr>
        <p:spPr>
          <a:xfrm>
            <a:off x="10568098" y="3736640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24%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9">
            <a:extLst>
              <a:ext uri="{FF2B5EF4-FFF2-40B4-BE49-F238E27FC236}">
                <a16:creationId xmlns:a16="http://schemas.microsoft.com/office/drawing/2014/main" id="{DD33FA31-6577-4CC5-A452-81A1899D17DA}"/>
              </a:ext>
            </a:extLst>
          </p:cNvPr>
          <p:cNvGrpSpPr/>
          <p:nvPr/>
        </p:nvGrpSpPr>
        <p:grpSpPr>
          <a:xfrm>
            <a:off x="655787" y="2569867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0405EB-E923-4577-8611-32070FF5F818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3BBCC0-6829-4052-9A35-8B4E48CCBD97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D64AF325-2DE4-42B7-92D6-1371C4E956F3}"/>
              </a:ext>
            </a:extLst>
          </p:cNvPr>
          <p:cNvGrpSpPr/>
          <p:nvPr/>
        </p:nvGrpSpPr>
        <p:grpSpPr>
          <a:xfrm>
            <a:off x="670452" y="3866012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ABE902-BFD5-43BF-9D88-6E61E9290536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4EC678-2F88-4F6D-AC47-2E15E14B6A23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34A08C88-544D-4381-AD53-27DCA595FF8E}"/>
              </a:ext>
            </a:extLst>
          </p:cNvPr>
          <p:cNvGrpSpPr/>
          <p:nvPr/>
        </p:nvGrpSpPr>
        <p:grpSpPr>
          <a:xfrm>
            <a:off x="686855" y="5090147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327FC2-0FCB-48BD-927D-8D4B5DAB1D68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2C5FD6-7BAB-412A-915F-CD0BEA0CBEFF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3C1AC8-F9D2-4FB9-BE30-E6E8773FCCE3}"/>
              </a:ext>
            </a:extLst>
          </p:cNvPr>
          <p:cNvSpPr txBox="1"/>
          <p:nvPr/>
        </p:nvSpPr>
        <p:spPr>
          <a:xfrm>
            <a:off x="695567" y="411609"/>
            <a:ext cx="434015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95035AA-8F9B-4DEC-8304-73C4EB4D789B}"/>
              </a:ext>
            </a:extLst>
          </p:cNvPr>
          <p:cNvGrpSpPr/>
          <p:nvPr/>
        </p:nvGrpSpPr>
        <p:grpSpPr>
          <a:xfrm rot="5400000">
            <a:off x="868714" y="2851663"/>
            <a:ext cx="2383129" cy="1696580"/>
            <a:chOff x="4199800" y="592118"/>
            <a:chExt cx="2383129" cy="1696580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53F3CC83-B3BA-40A7-A9BE-F14F8DEE6E52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id="{F404B8CF-7328-4009-843D-D771097389C2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2F0803E4-240C-4F53-A32B-63CA7970DBF6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7113F270-7BA7-4F8A-8E32-494BEC4A57BE}"/>
              </a:ext>
            </a:extLst>
          </p:cNvPr>
          <p:cNvGrpSpPr/>
          <p:nvPr/>
        </p:nvGrpSpPr>
        <p:grpSpPr>
          <a:xfrm>
            <a:off x="1144324" y="1737154"/>
            <a:ext cx="1831909" cy="579492"/>
            <a:chOff x="1180933" y="4046685"/>
            <a:chExt cx="2832511" cy="579492"/>
          </a:xfrm>
        </p:grpSpPr>
        <p:sp>
          <p:nvSpPr>
            <p:cNvPr id="12" name="Chevron 50">
              <a:extLst>
                <a:ext uri="{FF2B5EF4-FFF2-40B4-BE49-F238E27FC236}">
                  <a16:creationId xmlns:a16="http://schemas.microsoft.com/office/drawing/2014/main" id="{760C6D52-A25C-4657-BE88-72F938A39A39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2CA515-D42B-46F8-8FD5-737C7917C1E1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Chevron 56">
              <a:extLst>
                <a:ext uri="{FF2B5EF4-FFF2-40B4-BE49-F238E27FC236}">
                  <a16:creationId xmlns:a16="http://schemas.microsoft.com/office/drawing/2014/main" id="{B9779D7B-B915-49CE-94FA-2A2EDADA267D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9B8FC6-6B69-4877-9DD7-F9E2EA686C40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19">
            <a:extLst>
              <a:ext uri="{FF2B5EF4-FFF2-40B4-BE49-F238E27FC236}">
                <a16:creationId xmlns:a16="http://schemas.microsoft.com/office/drawing/2014/main" id="{98087D01-DE7D-467E-81E1-36714CBA6915}"/>
              </a:ext>
            </a:extLst>
          </p:cNvPr>
          <p:cNvGrpSpPr/>
          <p:nvPr/>
        </p:nvGrpSpPr>
        <p:grpSpPr>
          <a:xfrm>
            <a:off x="1054802" y="5056829"/>
            <a:ext cx="2010953" cy="1130031"/>
            <a:chOff x="1464245" y="3861050"/>
            <a:chExt cx="1955627" cy="11300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D856A9-945E-44FE-BB91-E0E4803A7572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1CC2E6-3726-40BC-BFFF-30B8030BB05E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CONTENTS HERE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4859146-51E4-4DE4-AB85-4B2519A8E3F9}"/>
              </a:ext>
            </a:extLst>
          </p:cNvPr>
          <p:cNvGrpSpPr/>
          <p:nvPr/>
        </p:nvGrpSpPr>
        <p:grpSpPr>
          <a:xfrm rot="5400000">
            <a:off x="3560033" y="2851663"/>
            <a:ext cx="2383129" cy="1696580"/>
            <a:chOff x="4199800" y="592118"/>
            <a:chExt cx="2383129" cy="1696580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EBA23132-D9FF-497A-B960-9F91F5879CFC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7AF5ABD7-B980-4A62-8F84-6F10AC220914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2F666E06-0B1C-42A9-A102-05A96A2CEA2D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647A23F-CB7C-4898-887E-D2E4110A5A69}"/>
              </a:ext>
            </a:extLst>
          </p:cNvPr>
          <p:cNvGrpSpPr/>
          <p:nvPr/>
        </p:nvGrpSpPr>
        <p:grpSpPr>
          <a:xfrm>
            <a:off x="3835643" y="1737154"/>
            <a:ext cx="1831909" cy="579492"/>
            <a:chOff x="1180933" y="4046685"/>
            <a:chExt cx="2832511" cy="579492"/>
          </a:xfrm>
        </p:grpSpPr>
        <p:sp>
          <p:nvSpPr>
            <p:cNvPr id="23" name="Chevron 50">
              <a:extLst>
                <a:ext uri="{FF2B5EF4-FFF2-40B4-BE49-F238E27FC236}">
                  <a16:creationId xmlns:a16="http://schemas.microsoft.com/office/drawing/2014/main" id="{97B85989-EC07-4946-803B-2CD4BAE99B20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D197B0-50BB-4203-BB62-1750F965E470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Chevron 56">
              <a:extLst>
                <a:ext uri="{FF2B5EF4-FFF2-40B4-BE49-F238E27FC236}">
                  <a16:creationId xmlns:a16="http://schemas.microsoft.com/office/drawing/2014/main" id="{7D40F4BE-ACE2-4970-97BB-6975CEAE32DC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5F4036-2148-4474-913B-974A774A8A24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BBF242-3AF2-48FB-833B-8C489DE714DD}"/>
              </a:ext>
            </a:extLst>
          </p:cNvPr>
          <p:cNvGrpSpPr/>
          <p:nvPr/>
        </p:nvGrpSpPr>
        <p:grpSpPr>
          <a:xfrm>
            <a:off x="3746121" y="5056829"/>
            <a:ext cx="2010953" cy="1130031"/>
            <a:chOff x="1464245" y="3861050"/>
            <a:chExt cx="1955627" cy="11300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889B7F-9CCB-4087-A878-60463CB7B3A0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E86EF9-3F0F-4A69-8D79-74579C8D8EB7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CONTENTS HERE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60433C4-86EF-4F5B-943E-75612C51318B}"/>
              </a:ext>
            </a:extLst>
          </p:cNvPr>
          <p:cNvGrpSpPr/>
          <p:nvPr/>
        </p:nvGrpSpPr>
        <p:grpSpPr>
          <a:xfrm rot="5400000">
            <a:off x="6251352" y="2851663"/>
            <a:ext cx="2383129" cy="1696580"/>
            <a:chOff x="4199800" y="592118"/>
            <a:chExt cx="2383129" cy="1696580"/>
          </a:xfrm>
        </p:grpSpPr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0B0E5FB2-398E-450C-853B-F117E2964D27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2408C26D-AD9E-4BD8-BA38-09C6D80F7B1E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DC4B22A8-4741-4BA3-A712-444597E2D5A8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id="{5AF7AD91-9426-492F-93F9-884D76BA7AFD}"/>
              </a:ext>
            </a:extLst>
          </p:cNvPr>
          <p:cNvGrpSpPr/>
          <p:nvPr/>
        </p:nvGrpSpPr>
        <p:grpSpPr>
          <a:xfrm>
            <a:off x="6526962" y="1737154"/>
            <a:ext cx="1831909" cy="579492"/>
            <a:chOff x="1180933" y="4046685"/>
            <a:chExt cx="2832511" cy="579492"/>
          </a:xfrm>
        </p:grpSpPr>
        <p:sp>
          <p:nvSpPr>
            <p:cNvPr id="36" name="Chevron 50">
              <a:extLst>
                <a:ext uri="{FF2B5EF4-FFF2-40B4-BE49-F238E27FC236}">
                  <a16:creationId xmlns:a16="http://schemas.microsoft.com/office/drawing/2014/main" id="{D2EA979A-A910-4D3C-862D-CED63DF10334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971CA4-E459-41C7-830B-30B10933C42B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Chevron 56">
              <a:extLst>
                <a:ext uri="{FF2B5EF4-FFF2-40B4-BE49-F238E27FC236}">
                  <a16:creationId xmlns:a16="http://schemas.microsoft.com/office/drawing/2014/main" id="{CCBBA098-5285-4820-9587-7053273DFC15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6A61CB-ADE4-487B-993A-2B1357C5DFE3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2289601-0012-4D56-B228-43C730B7D7BE}"/>
              </a:ext>
            </a:extLst>
          </p:cNvPr>
          <p:cNvGrpSpPr/>
          <p:nvPr/>
        </p:nvGrpSpPr>
        <p:grpSpPr>
          <a:xfrm>
            <a:off x="6437440" y="5056829"/>
            <a:ext cx="2010953" cy="1130031"/>
            <a:chOff x="1464245" y="3861050"/>
            <a:chExt cx="1955627" cy="11300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935FCB-B932-4F21-A0A0-86E62D0F5AA9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4B020A-3FDF-4408-960D-AF94E2DACE48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CONTENTS HERE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12D0437-03F9-467A-A5B2-AF33CA428492}"/>
              </a:ext>
            </a:extLst>
          </p:cNvPr>
          <p:cNvGrpSpPr/>
          <p:nvPr/>
        </p:nvGrpSpPr>
        <p:grpSpPr>
          <a:xfrm rot="5400000">
            <a:off x="8942671" y="2851663"/>
            <a:ext cx="2383129" cy="1696580"/>
            <a:chOff x="4199800" y="592118"/>
            <a:chExt cx="2383129" cy="1696580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4E55A71E-A142-4DE3-8D0B-089F61B0FDF1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DF90C974-4013-401E-B115-04D750A1A7D3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6FFE921-B5A6-4055-8107-F15CFBCE29FD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19">
            <a:extLst>
              <a:ext uri="{FF2B5EF4-FFF2-40B4-BE49-F238E27FC236}">
                <a16:creationId xmlns:a16="http://schemas.microsoft.com/office/drawing/2014/main" id="{66BEEC9F-507D-4619-84F8-A6F2A0F54128}"/>
              </a:ext>
            </a:extLst>
          </p:cNvPr>
          <p:cNvGrpSpPr/>
          <p:nvPr/>
        </p:nvGrpSpPr>
        <p:grpSpPr>
          <a:xfrm>
            <a:off x="9218281" y="1737154"/>
            <a:ext cx="1831909" cy="579492"/>
            <a:chOff x="1180933" y="4046685"/>
            <a:chExt cx="2832511" cy="579492"/>
          </a:xfrm>
        </p:grpSpPr>
        <p:sp>
          <p:nvSpPr>
            <p:cNvPr id="49" name="Chevron 50">
              <a:extLst>
                <a:ext uri="{FF2B5EF4-FFF2-40B4-BE49-F238E27FC236}">
                  <a16:creationId xmlns:a16="http://schemas.microsoft.com/office/drawing/2014/main" id="{02FB3EDA-74EB-4A00-AF30-19A881EEAF20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6628A4-4E4C-4BE2-B50A-9C6A54E8C673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Chevron 56">
              <a:extLst>
                <a:ext uri="{FF2B5EF4-FFF2-40B4-BE49-F238E27FC236}">
                  <a16:creationId xmlns:a16="http://schemas.microsoft.com/office/drawing/2014/main" id="{735A2005-2E7C-44BA-B601-2CA7608BD745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099B2B-BE68-412F-BE31-7977C0354B62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440D84AD-1A69-449F-9606-29B2D4AD0697}"/>
              </a:ext>
            </a:extLst>
          </p:cNvPr>
          <p:cNvGrpSpPr/>
          <p:nvPr/>
        </p:nvGrpSpPr>
        <p:grpSpPr>
          <a:xfrm>
            <a:off x="9128759" y="5056829"/>
            <a:ext cx="2010953" cy="1130031"/>
            <a:chOff x="1464245" y="3861050"/>
            <a:chExt cx="1955627" cy="11300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B70454-364C-46FE-9D11-E09D6D31262E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4322CF-5415-4A90-A3B8-1680E771DBD7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CONTENTS HERE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CC2F013-758D-40BD-A5F4-EDEA022D3CFD}"/>
              </a:ext>
            </a:extLst>
          </p:cNvPr>
          <p:cNvSpPr txBox="1"/>
          <p:nvPr/>
        </p:nvSpPr>
        <p:spPr>
          <a:xfrm>
            <a:off x="1695033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D6ED48-5CAF-4BC9-BFDA-5735CA721B30}"/>
              </a:ext>
            </a:extLst>
          </p:cNvPr>
          <p:cNvSpPr txBox="1"/>
          <p:nvPr/>
        </p:nvSpPr>
        <p:spPr>
          <a:xfrm>
            <a:off x="4386352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85DD03-2642-458C-A807-A7B6C1CF2647}"/>
              </a:ext>
            </a:extLst>
          </p:cNvPr>
          <p:cNvSpPr txBox="1"/>
          <p:nvPr/>
        </p:nvSpPr>
        <p:spPr>
          <a:xfrm>
            <a:off x="7077671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A1B970-BBFF-4D3E-B45E-F275E99D6C1C}"/>
              </a:ext>
            </a:extLst>
          </p:cNvPr>
          <p:cNvSpPr txBox="1"/>
          <p:nvPr/>
        </p:nvSpPr>
        <p:spPr>
          <a:xfrm>
            <a:off x="9768990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1B4753-B6FC-43AC-8DF7-CAAA96B1CEF5}"/>
              </a:ext>
            </a:extLst>
          </p:cNvPr>
          <p:cNvSpPr txBox="1"/>
          <p:nvPr/>
        </p:nvSpPr>
        <p:spPr>
          <a:xfrm>
            <a:off x="1456098" y="345503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792FE4-2739-4D1C-9E26-40A21E7997B6}"/>
              </a:ext>
            </a:extLst>
          </p:cNvPr>
          <p:cNvSpPr txBox="1"/>
          <p:nvPr/>
        </p:nvSpPr>
        <p:spPr>
          <a:xfrm>
            <a:off x="4163750" y="3465385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5A0330-B349-45CB-8B04-0626F269628A}"/>
              </a:ext>
            </a:extLst>
          </p:cNvPr>
          <p:cNvSpPr txBox="1"/>
          <p:nvPr/>
        </p:nvSpPr>
        <p:spPr>
          <a:xfrm>
            <a:off x="6888480" y="3465385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288C1A-EBF9-406D-9D8E-3F588BB4BCD6}"/>
              </a:ext>
            </a:extLst>
          </p:cNvPr>
          <p:cNvSpPr txBox="1"/>
          <p:nvPr/>
        </p:nvSpPr>
        <p:spPr>
          <a:xfrm>
            <a:off x="9532247" y="3429000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4" name="Rectangle 130">
            <a:extLst>
              <a:ext uri="{FF2B5EF4-FFF2-40B4-BE49-F238E27FC236}">
                <a16:creationId xmlns:a16="http://schemas.microsoft.com/office/drawing/2014/main" id="{ECB62D42-5728-42EB-83BE-7637A8DBE51F}"/>
              </a:ext>
            </a:extLst>
          </p:cNvPr>
          <p:cNvSpPr/>
          <p:nvPr/>
        </p:nvSpPr>
        <p:spPr>
          <a:xfrm>
            <a:off x="1777957" y="4058961"/>
            <a:ext cx="564642" cy="5672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E509D331-85AE-4899-84A9-7FF100358F95}"/>
              </a:ext>
            </a:extLst>
          </p:cNvPr>
          <p:cNvSpPr/>
          <p:nvPr/>
        </p:nvSpPr>
        <p:spPr>
          <a:xfrm>
            <a:off x="7118070" y="4071018"/>
            <a:ext cx="649692" cy="5430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DD35B1C1-221D-41F2-861A-A66BD3BB8EAB}"/>
              </a:ext>
            </a:extLst>
          </p:cNvPr>
          <p:cNvSpPr/>
          <p:nvPr/>
        </p:nvSpPr>
        <p:spPr>
          <a:xfrm>
            <a:off x="9840419" y="4089003"/>
            <a:ext cx="587632" cy="50712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 Same Side Corner Rectangle 36">
            <a:extLst>
              <a:ext uri="{FF2B5EF4-FFF2-40B4-BE49-F238E27FC236}">
                <a16:creationId xmlns:a16="http://schemas.microsoft.com/office/drawing/2014/main" id="{C3F0D92B-7F88-400F-A55B-96DE6C67218A}"/>
              </a:ext>
            </a:extLst>
          </p:cNvPr>
          <p:cNvSpPr>
            <a:spLocks noChangeAspect="1"/>
          </p:cNvSpPr>
          <p:nvPr/>
        </p:nvSpPr>
        <p:spPr>
          <a:xfrm>
            <a:off x="4421219" y="4081361"/>
            <a:ext cx="660756" cy="52240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8">
            <a:extLst>
              <a:ext uri="{FF2B5EF4-FFF2-40B4-BE49-F238E27FC236}">
                <a16:creationId xmlns:a16="http://schemas.microsoft.com/office/drawing/2014/main" id="{83796966-3D26-4D4F-A1E7-28D5EB8B70C1}"/>
              </a:ext>
            </a:extLst>
          </p:cNvPr>
          <p:cNvGrpSpPr/>
          <p:nvPr/>
        </p:nvGrpSpPr>
        <p:grpSpPr>
          <a:xfrm>
            <a:off x="950902" y="4459748"/>
            <a:ext cx="5392848" cy="1655699"/>
            <a:chOff x="6590922" y="4867682"/>
            <a:chExt cx="5392848" cy="1655699"/>
          </a:xfrm>
        </p:grpSpPr>
        <p:sp>
          <p:nvSpPr>
            <p:cNvPr id="4" name="Freeform: Shape 42">
              <a:extLst>
                <a:ext uri="{FF2B5EF4-FFF2-40B4-BE49-F238E27FC236}">
                  <a16:creationId xmlns:a16="http://schemas.microsoft.com/office/drawing/2014/main" id="{6113F284-DB5A-4F44-9EA6-BB974461B01D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39619 w 5392848"/>
                <a:gd name="connsiteY18" fmla="*/ 651437 h 1655699"/>
                <a:gd name="connsiteX19" fmla="*/ 3139619 w 5392848"/>
                <a:gd name="connsiteY19" fmla="*/ 651437 h 1655699"/>
                <a:gd name="connsiteX20" fmla="*/ 3125723 w 5392848"/>
                <a:gd name="connsiteY20" fmla="*/ 647298 h 1655699"/>
                <a:gd name="connsiteX21" fmla="*/ 3020764 w 5392848"/>
                <a:gd name="connsiteY21" fmla="*/ 625715 h 1655699"/>
                <a:gd name="connsiteX22" fmla="*/ 2902500 w 5392848"/>
                <a:gd name="connsiteY22" fmla="*/ 600879 h 1655699"/>
                <a:gd name="connsiteX23" fmla="*/ 2864064 w 5392848"/>
                <a:gd name="connsiteY23" fmla="*/ 589644 h 1655699"/>
                <a:gd name="connsiteX24" fmla="*/ 2828584 w 5392848"/>
                <a:gd name="connsiteY24" fmla="*/ 567174 h 1655699"/>
                <a:gd name="connsiteX25" fmla="*/ 2714459 w 5392848"/>
                <a:gd name="connsiteY25" fmla="*/ 406926 h 1655699"/>
                <a:gd name="connsiteX26" fmla="*/ 2708842 w 5392848"/>
                <a:gd name="connsiteY26" fmla="*/ 327393 h 1655699"/>
                <a:gd name="connsiteX27" fmla="*/ 2720373 w 5392848"/>
                <a:gd name="connsiteY27" fmla="*/ 268557 h 1655699"/>
                <a:gd name="connsiteX28" fmla="*/ 2737817 w 5392848"/>
                <a:gd name="connsiteY28" fmla="*/ 213564 h 1655699"/>
                <a:gd name="connsiteX29" fmla="*/ 2824150 w 5392848"/>
                <a:gd name="connsiteY29" fmla="*/ 77560 h 1655699"/>
                <a:gd name="connsiteX30" fmla="*/ 2855194 w 5392848"/>
                <a:gd name="connsiteY30" fmla="*/ 32619 h 1655699"/>
                <a:gd name="connsiteX31" fmla="*/ 2836272 w 5392848"/>
                <a:gd name="connsiteY31" fmla="*/ 97 h 1655699"/>
                <a:gd name="connsiteX32" fmla="*/ 2778913 w 5392848"/>
                <a:gd name="connsiteY32" fmla="*/ 11627 h 1655699"/>
                <a:gd name="connsiteX33" fmla="*/ 2561012 w 5392848"/>
                <a:gd name="connsiteY33" fmla="*/ 128709 h 1655699"/>
                <a:gd name="connsiteX34" fmla="*/ 2497445 w 5392848"/>
                <a:gd name="connsiteY34" fmla="*/ 174241 h 1655699"/>
                <a:gd name="connsiteX35" fmla="*/ 2439199 w 5392848"/>
                <a:gd name="connsiteY35" fmla="*/ 221842 h 1655699"/>
                <a:gd name="connsiteX36" fmla="*/ 2354936 w 5392848"/>
                <a:gd name="connsiteY36" fmla="*/ 314680 h 1655699"/>
                <a:gd name="connsiteX37" fmla="*/ 2240516 w 5392848"/>
                <a:gd name="connsiteY37" fmla="*/ 411361 h 1655699"/>
                <a:gd name="connsiteX38" fmla="*/ 2089729 w 5392848"/>
                <a:gd name="connsiteY38" fmla="*/ 475519 h 1655699"/>
                <a:gd name="connsiteX39" fmla="*/ 2031188 w 5392848"/>
                <a:gd name="connsiteY39" fmla="*/ 475223 h 1655699"/>
                <a:gd name="connsiteX40" fmla="*/ 1703005 w 5392848"/>
                <a:gd name="connsiteY40" fmla="*/ 472267 h 1655699"/>
                <a:gd name="connsiteX41" fmla="*/ 1554287 w 5392848"/>
                <a:gd name="connsiteY41" fmla="*/ 483502 h 1655699"/>
                <a:gd name="connsiteX42" fmla="*/ 1549853 w 5392848"/>
                <a:gd name="connsiteY42" fmla="*/ 484093 h 1655699"/>
                <a:gd name="connsiteX43" fmla="*/ 1547783 w 5392848"/>
                <a:gd name="connsiteY43" fmla="*/ 484980 h 1655699"/>
                <a:gd name="connsiteX44" fmla="*/ 1549853 w 5392848"/>
                <a:gd name="connsiteY44" fmla="*/ 484093 h 1655699"/>
                <a:gd name="connsiteX45" fmla="*/ 1478007 w 5392848"/>
                <a:gd name="connsiteY45" fmla="*/ 491485 h 1655699"/>
                <a:gd name="connsiteX46" fmla="*/ 1385761 w 5392848"/>
                <a:gd name="connsiteY46" fmla="*/ 504789 h 1655699"/>
                <a:gd name="connsiteX47" fmla="*/ 1335203 w 5392848"/>
                <a:gd name="connsiteY47" fmla="*/ 513364 h 1655699"/>
                <a:gd name="connsiteX48" fmla="*/ 1274593 w 5392848"/>
                <a:gd name="connsiteY48" fmla="*/ 525486 h 1655699"/>
                <a:gd name="connsiteX49" fmla="*/ 1274593 w 5392848"/>
                <a:gd name="connsiteY49" fmla="*/ 525486 h 1655699"/>
                <a:gd name="connsiteX50" fmla="*/ 1229948 w 5392848"/>
                <a:gd name="connsiteY50" fmla="*/ 534947 h 1655699"/>
                <a:gd name="connsiteX51" fmla="*/ 1149824 w 5392848"/>
                <a:gd name="connsiteY51" fmla="*/ 555643 h 1655699"/>
                <a:gd name="connsiteX52" fmla="*/ 1090396 w 5392848"/>
                <a:gd name="connsiteY52" fmla="*/ 572200 h 1655699"/>
                <a:gd name="connsiteX53" fmla="*/ 979523 w 5392848"/>
                <a:gd name="connsiteY53" fmla="*/ 605314 h 1655699"/>
                <a:gd name="connsiteX54" fmla="*/ 979523 w 5392848"/>
                <a:gd name="connsiteY54" fmla="*/ 605314 h 1655699"/>
                <a:gd name="connsiteX55" fmla="*/ 754230 w 5392848"/>
                <a:gd name="connsiteY55" fmla="*/ 686621 h 1655699"/>
                <a:gd name="connsiteX56" fmla="*/ 323157 w 5392848"/>
                <a:gd name="connsiteY56" fmla="*/ 1006230 h 1655699"/>
                <a:gd name="connsiteX57" fmla="*/ 214650 w 5392848"/>
                <a:gd name="connsiteY57" fmla="*/ 1071866 h 1655699"/>
                <a:gd name="connsiteX58" fmla="*/ 201640 w 5392848"/>
                <a:gd name="connsiteY58" fmla="*/ 1079849 h 1655699"/>
                <a:gd name="connsiteX59" fmla="*/ 201640 w 5392848"/>
                <a:gd name="connsiteY59" fmla="*/ 1079849 h 1655699"/>
                <a:gd name="connsiteX60" fmla="*/ 159657 w 5392848"/>
                <a:gd name="connsiteY60" fmla="*/ 1100250 h 1655699"/>
                <a:gd name="connsiteX61" fmla="*/ 159657 w 5392848"/>
                <a:gd name="connsiteY61" fmla="*/ 1100250 h 1655699"/>
                <a:gd name="connsiteX62" fmla="*/ 20401 w 5392848"/>
                <a:gd name="connsiteY62" fmla="*/ 1181852 h 1655699"/>
                <a:gd name="connsiteX63" fmla="*/ 20401 w 5392848"/>
                <a:gd name="connsiteY63" fmla="*/ 1181852 h 1655699"/>
                <a:gd name="connsiteX64" fmla="*/ 0 w 5392848"/>
                <a:gd name="connsiteY64" fmla="*/ 1203140 h 1655699"/>
                <a:gd name="connsiteX65" fmla="*/ 0 w 5392848"/>
                <a:gd name="connsiteY65" fmla="*/ 1224132 h 1655699"/>
                <a:gd name="connsiteX66" fmla="*/ 33410 w 5392848"/>
                <a:gd name="connsiteY66" fmla="*/ 1246306 h 1655699"/>
                <a:gd name="connsiteX67" fmla="*/ 97864 w 5392848"/>
                <a:gd name="connsiteY67" fmla="*/ 1239506 h 1655699"/>
                <a:gd name="connsiteX68" fmla="*/ 89585 w 5392848"/>
                <a:gd name="connsiteY68" fmla="*/ 1263159 h 1655699"/>
                <a:gd name="connsiteX69" fmla="*/ 1547783 w 5392848"/>
                <a:gd name="connsiteY69" fmla="*/ 1499392 h 1655699"/>
                <a:gd name="connsiteX70" fmla="*/ 1613715 w 5392848"/>
                <a:gd name="connsiteY70" fmla="*/ 1535462 h 1655699"/>
                <a:gd name="connsiteX71" fmla="*/ 1655995 w 5392848"/>
                <a:gd name="connsiteY71" fmla="*/ 1556454 h 1655699"/>
                <a:gd name="connsiteX72" fmla="*/ 1693839 w 5392848"/>
                <a:gd name="connsiteY72" fmla="*/ 1573307 h 1655699"/>
                <a:gd name="connsiteX73" fmla="*/ 1735823 w 5392848"/>
                <a:gd name="connsiteY73" fmla="*/ 1589864 h 1655699"/>
                <a:gd name="connsiteX74" fmla="*/ 1778103 w 5392848"/>
                <a:gd name="connsiteY74" fmla="*/ 1603169 h 1655699"/>
                <a:gd name="connsiteX75" fmla="*/ 1981813 w 5392848"/>
                <a:gd name="connsiteY75" fmla="*/ 1619726 h 1655699"/>
                <a:gd name="connsiteX76" fmla="*/ 2008718 w 5392848"/>
                <a:gd name="connsiteY76" fmla="*/ 1607899 h 1655699"/>
                <a:gd name="connsiteX77" fmla="*/ 1987430 w 5392848"/>
                <a:gd name="connsiteY77" fmla="*/ 1585429 h 1655699"/>
                <a:gd name="connsiteX78" fmla="*/ 1959047 w 5392848"/>
                <a:gd name="connsiteY78" fmla="*/ 1571533 h 1655699"/>
                <a:gd name="connsiteX79" fmla="*/ 1865914 w 5392848"/>
                <a:gd name="connsiteY79" fmla="*/ 1517427 h 1655699"/>
                <a:gd name="connsiteX80" fmla="*/ 1954612 w 5392848"/>
                <a:gd name="connsiteY80" fmla="*/ 1520975 h 1655699"/>
                <a:gd name="connsiteX81" fmla="*/ 3742471 w 5392848"/>
                <a:gd name="connsiteY81" fmla="*/ 1406259 h 1655699"/>
                <a:gd name="connsiteX82" fmla="*/ 4213458 w 5392848"/>
                <a:gd name="connsiteY82" fmla="*/ 1445877 h 1655699"/>
                <a:gd name="connsiteX83" fmla="*/ 4747421 w 5392848"/>
                <a:gd name="connsiteY83" fmla="*/ 1464799 h 1655699"/>
                <a:gd name="connsiteX84" fmla="*/ 4747421 w 5392848"/>
                <a:gd name="connsiteY84" fmla="*/ 1464799 h 1655699"/>
                <a:gd name="connsiteX85" fmla="*/ 4831980 w 5392848"/>
                <a:gd name="connsiteY85" fmla="*/ 1520088 h 1655699"/>
                <a:gd name="connsiteX86" fmla="*/ 4873668 w 5392848"/>
                <a:gd name="connsiteY86" fmla="*/ 1541967 h 1655699"/>
                <a:gd name="connsiteX87" fmla="*/ 4907669 w 5392848"/>
                <a:gd name="connsiteY87" fmla="*/ 1557637 h 1655699"/>
                <a:gd name="connsiteX88" fmla="*/ 4962662 w 5392848"/>
                <a:gd name="connsiteY88" fmla="*/ 1581881 h 1655699"/>
                <a:gd name="connsiteX89" fmla="*/ 5030073 w 5392848"/>
                <a:gd name="connsiteY89" fmla="*/ 1607308 h 1655699"/>
                <a:gd name="connsiteX90" fmla="*/ 5059343 w 5392848"/>
                <a:gd name="connsiteY90" fmla="*/ 1617952 h 1655699"/>
                <a:gd name="connsiteX91" fmla="*/ 5339334 w 5392848"/>
                <a:gd name="connsiteY91" fmla="*/ 1654022 h 1655699"/>
                <a:gd name="connsiteX92" fmla="*/ 5392848 w 5392848"/>
                <a:gd name="connsiteY92" fmla="*/ 1639831 h 1655699"/>
                <a:gd name="connsiteX93" fmla="*/ 5352638 w 5392848"/>
                <a:gd name="connsiteY93" fmla="*/ 1626230 h 1655699"/>
                <a:gd name="connsiteX94" fmla="*/ 235641 w 5392848"/>
                <a:gd name="connsiteY94" fmla="*/ 1072458 h 1655699"/>
                <a:gd name="connsiteX95" fmla="*/ 235641 w 5392848"/>
                <a:gd name="connsiteY95" fmla="*/ 1072458 h 1655699"/>
                <a:gd name="connsiteX96" fmla="*/ 235641 w 5392848"/>
                <a:gd name="connsiteY96" fmla="*/ 1072458 h 1655699"/>
                <a:gd name="connsiteX97" fmla="*/ 235641 w 5392848"/>
                <a:gd name="connsiteY97" fmla="*/ 1072458 h 1655699"/>
                <a:gd name="connsiteX98" fmla="*/ 1429223 w 5392848"/>
                <a:gd name="connsiteY98" fmla="*/ 685734 h 1655699"/>
                <a:gd name="connsiteX99" fmla="*/ 1429223 w 5392848"/>
                <a:gd name="connsiteY99" fmla="*/ 685734 h 1655699"/>
                <a:gd name="connsiteX100" fmla="*/ 1429223 w 5392848"/>
                <a:gd name="connsiteY100" fmla="*/ 685734 h 1655699"/>
                <a:gd name="connsiteX101" fmla="*/ 1429223 w 5392848"/>
                <a:gd name="connsiteY101" fmla="*/ 685734 h 1655699"/>
                <a:gd name="connsiteX102" fmla="*/ 1429223 w 5392848"/>
                <a:gd name="connsiteY102" fmla="*/ 685734 h 1655699"/>
                <a:gd name="connsiteX103" fmla="*/ 1429223 w 5392848"/>
                <a:gd name="connsiteY103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921793" y="469310"/>
                    <a:pt x="1812399" y="467536"/>
                    <a:pt x="1703005" y="472267"/>
                  </a:cubicBezTo>
                  <a:cubicBezTo>
                    <a:pt x="1653334" y="474336"/>
                    <a:pt x="1603663" y="475519"/>
                    <a:pt x="1554287" y="483502"/>
                  </a:cubicBezTo>
                  <a:cubicBezTo>
                    <a:pt x="1552809" y="483797"/>
                    <a:pt x="1551331" y="483797"/>
                    <a:pt x="1549853" y="484093"/>
                  </a:cubicBezTo>
                  <a:cubicBezTo>
                    <a:pt x="1549261" y="484684"/>
                    <a:pt x="1548374" y="484980"/>
                    <a:pt x="1547783" y="484980"/>
                  </a:cubicBezTo>
                  <a:cubicBezTo>
                    <a:pt x="1548374" y="484684"/>
                    <a:pt x="1549261" y="484389"/>
                    <a:pt x="1549853" y="484093"/>
                  </a:cubicBezTo>
                  <a:cubicBezTo>
                    <a:pt x="1525608" y="483797"/>
                    <a:pt x="1501660" y="486754"/>
                    <a:pt x="1478007" y="491485"/>
                  </a:cubicBezTo>
                  <a:cubicBezTo>
                    <a:pt x="1447258" y="495328"/>
                    <a:pt x="1415918" y="497398"/>
                    <a:pt x="1385761" y="504789"/>
                  </a:cubicBezTo>
                  <a:cubicBezTo>
                    <a:pt x="1368613" y="505085"/>
                    <a:pt x="1351760" y="508633"/>
                    <a:pt x="1335203" y="513364"/>
                  </a:cubicBezTo>
                  <a:cubicBezTo>
                    <a:pt x="1314507" y="515138"/>
                    <a:pt x="1294402" y="519572"/>
                    <a:pt x="1274593" y="525486"/>
                  </a:cubicBezTo>
                  <a:cubicBezTo>
                    <a:pt x="1274593" y="525486"/>
                    <a:pt x="1274593" y="525486"/>
                    <a:pt x="1274593" y="525486"/>
                  </a:cubicBezTo>
                  <a:cubicBezTo>
                    <a:pt x="1259810" y="528738"/>
                    <a:pt x="1244731" y="531694"/>
                    <a:pt x="1229948" y="534947"/>
                  </a:cubicBezTo>
                  <a:cubicBezTo>
                    <a:pt x="1203634" y="543521"/>
                    <a:pt x="1175546" y="544704"/>
                    <a:pt x="1149824" y="555643"/>
                  </a:cubicBezTo>
                  <a:cubicBezTo>
                    <a:pt x="1129423" y="559487"/>
                    <a:pt x="1109318" y="563626"/>
                    <a:pt x="1090396" y="572200"/>
                  </a:cubicBezTo>
                  <a:cubicBezTo>
                    <a:pt x="1052552" y="580478"/>
                    <a:pt x="1015594" y="591122"/>
                    <a:pt x="979523" y="605314"/>
                  </a:cubicBezTo>
                  <a:cubicBezTo>
                    <a:pt x="979523" y="605314"/>
                    <a:pt x="979523" y="605314"/>
                    <a:pt x="979523" y="605314"/>
                  </a:cubicBezTo>
                  <a:cubicBezTo>
                    <a:pt x="902356" y="626306"/>
                    <a:pt x="827554" y="654689"/>
                    <a:pt x="754230" y="686621"/>
                  </a:cubicBezTo>
                  <a:cubicBezTo>
                    <a:pt x="586295" y="760240"/>
                    <a:pt x="426342" y="845095"/>
                    <a:pt x="323157" y="1006230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201640" y="1079849"/>
                    <a:pt x="201640" y="1079849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lnTo>
                    <a:pt x="159657" y="1100250"/>
                  </a:ln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20401" y="1181852"/>
                    <a:pt x="20401" y="1181852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54993" y="1244237"/>
                    <a:pt x="76280" y="1241871"/>
                    <a:pt x="97864" y="1239506"/>
                  </a:cubicBezTo>
                  <a:cubicBezTo>
                    <a:pt x="92837" y="1247785"/>
                    <a:pt x="90176" y="1255472"/>
                    <a:pt x="89585" y="1263159"/>
                  </a:cubicBezTo>
                  <a:cubicBezTo>
                    <a:pt x="525093" y="1339439"/>
                    <a:pt x="770787" y="1445286"/>
                    <a:pt x="1547783" y="1499392"/>
                  </a:cubicBezTo>
                  <a:cubicBezTo>
                    <a:pt x="1569071" y="1512401"/>
                    <a:pt x="1591245" y="1524227"/>
                    <a:pt x="1613715" y="1535462"/>
                  </a:cubicBezTo>
                  <a:cubicBezTo>
                    <a:pt x="1627020" y="1544332"/>
                    <a:pt x="1640916" y="1551428"/>
                    <a:pt x="1655995" y="1556454"/>
                  </a:cubicBezTo>
                  <a:cubicBezTo>
                    <a:pt x="1668117" y="1563254"/>
                    <a:pt x="1680239" y="1570055"/>
                    <a:pt x="1693839" y="1573307"/>
                  </a:cubicBezTo>
                  <a:cubicBezTo>
                    <a:pt x="1707144" y="1580698"/>
                    <a:pt x="1721040" y="1586316"/>
                    <a:pt x="1735823" y="1589864"/>
                  </a:cubicBezTo>
                  <a:cubicBezTo>
                    <a:pt x="1749423" y="1595481"/>
                    <a:pt x="1763320" y="1601395"/>
                    <a:pt x="1778103" y="1603169"/>
                  </a:cubicBezTo>
                  <a:cubicBezTo>
                    <a:pt x="1844626" y="1625639"/>
                    <a:pt x="1912924" y="1626821"/>
                    <a:pt x="1981813" y="1619726"/>
                  </a:cubicBezTo>
                  <a:cubicBezTo>
                    <a:pt x="1991865" y="1618839"/>
                    <a:pt x="2006352" y="1619430"/>
                    <a:pt x="2008718" y="1607899"/>
                  </a:cubicBezTo>
                  <a:cubicBezTo>
                    <a:pt x="2011379" y="1594890"/>
                    <a:pt x="1996596" y="1590751"/>
                    <a:pt x="1987430" y="1585429"/>
                  </a:cubicBezTo>
                  <a:cubicBezTo>
                    <a:pt x="1978265" y="1580107"/>
                    <a:pt x="1968804" y="1575377"/>
                    <a:pt x="1959047" y="1571533"/>
                  </a:cubicBezTo>
                  <a:cubicBezTo>
                    <a:pt x="1925046" y="1558228"/>
                    <a:pt x="1894297" y="1539602"/>
                    <a:pt x="1865914" y="1517427"/>
                  </a:cubicBezTo>
                  <a:cubicBezTo>
                    <a:pt x="1894888" y="1518610"/>
                    <a:pt x="1924455" y="1519792"/>
                    <a:pt x="1954612" y="1520975"/>
                  </a:cubicBezTo>
                  <a:cubicBezTo>
                    <a:pt x="2356415" y="1536054"/>
                    <a:pt x="2759991" y="1473669"/>
                    <a:pt x="3742471" y="1406259"/>
                  </a:cubicBezTo>
                  <a:cubicBezTo>
                    <a:pt x="3900058" y="1414241"/>
                    <a:pt x="4056167" y="1434938"/>
                    <a:pt x="4213458" y="1445877"/>
                  </a:cubicBezTo>
                  <a:cubicBezTo>
                    <a:pt x="4391150" y="1457999"/>
                    <a:pt x="4569138" y="1469234"/>
                    <a:pt x="4747421" y="1464799"/>
                  </a:cubicBezTo>
                  <a:cubicBezTo>
                    <a:pt x="4747421" y="1464799"/>
                    <a:pt x="4747421" y="1464799"/>
                    <a:pt x="4747421" y="1464799"/>
                  </a:cubicBezTo>
                  <a:cubicBezTo>
                    <a:pt x="4774327" y="1485200"/>
                    <a:pt x="4801823" y="1504714"/>
                    <a:pt x="4831980" y="1520088"/>
                  </a:cubicBezTo>
                  <a:cubicBezTo>
                    <a:pt x="4845876" y="1527480"/>
                    <a:pt x="4859772" y="1534575"/>
                    <a:pt x="4873668" y="1541967"/>
                  </a:cubicBezTo>
                  <a:cubicBezTo>
                    <a:pt x="4884312" y="1548767"/>
                    <a:pt x="4895251" y="1555271"/>
                    <a:pt x="4907669" y="1557637"/>
                  </a:cubicBezTo>
                  <a:cubicBezTo>
                    <a:pt x="4925113" y="1567689"/>
                    <a:pt x="4943149" y="1576264"/>
                    <a:pt x="4962662" y="1581881"/>
                  </a:cubicBezTo>
                  <a:cubicBezTo>
                    <a:pt x="4984246" y="1592820"/>
                    <a:pt x="5006716" y="1601395"/>
                    <a:pt x="5030073" y="1607308"/>
                  </a:cubicBezTo>
                  <a:cubicBezTo>
                    <a:pt x="5038647" y="1613812"/>
                    <a:pt x="5049586" y="1614995"/>
                    <a:pt x="5059343" y="1617952"/>
                  </a:cubicBezTo>
                  <a:cubicBezTo>
                    <a:pt x="5150702" y="1645744"/>
                    <a:pt x="5243244" y="1663779"/>
                    <a:pt x="5339334" y="1654022"/>
                  </a:cubicBezTo>
                  <a:cubicBezTo>
                    <a:pt x="5357073" y="1652248"/>
                    <a:pt x="5375700" y="1652248"/>
                    <a:pt x="5392848" y="1639831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4">
              <a:extLst>
                <a:ext uri="{FF2B5EF4-FFF2-40B4-BE49-F238E27FC236}">
                  <a16:creationId xmlns:a16="http://schemas.microsoft.com/office/drawing/2014/main" id="{12A52219-ED63-48D9-8D86-A7AC4B56924B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25723 w 5392848"/>
                <a:gd name="connsiteY18" fmla="*/ 647298 h 1655699"/>
                <a:gd name="connsiteX19" fmla="*/ 3020764 w 5392848"/>
                <a:gd name="connsiteY19" fmla="*/ 625715 h 1655699"/>
                <a:gd name="connsiteX20" fmla="*/ 2902500 w 5392848"/>
                <a:gd name="connsiteY20" fmla="*/ 600879 h 1655699"/>
                <a:gd name="connsiteX21" fmla="*/ 2864064 w 5392848"/>
                <a:gd name="connsiteY21" fmla="*/ 589644 h 1655699"/>
                <a:gd name="connsiteX22" fmla="*/ 2828584 w 5392848"/>
                <a:gd name="connsiteY22" fmla="*/ 567174 h 1655699"/>
                <a:gd name="connsiteX23" fmla="*/ 2714459 w 5392848"/>
                <a:gd name="connsiteY23" fmla="*/ 406926 h 1655699"/>
                <a:gd name="connsiteX24" fmla="*/ 2708842 w 5392848"/>
                <a:gd name="connsiteY24" fmla="*/ 327393 h 1655699"/>
                <a:gd name="connsiteX25" fmla="*/ 2720373 w 5392848"/>
                <a:gd name="connsiteY25" fmla="*/ 268557 h 1655699"/>
                <a:gd name="connsiteX26" fmla="*/ 2737817 w 5392848"/>
                <a:gd name="connsiteY26" fmla="*/ 213564 h 1655699"/>
                <a:gd name="connsiteX27" fmla="*/ 2824150 w 5392848"/>
                <a:gd name="connsiteY27" fmla="*/ 77560 h 1655699"/>
                <a:gd name="connsiteX28" fmla="*/ 2855194 w 5392848"/>
                <a:gd name="connsiteY28" fmla="*/ 32619 h 1655699"/>
                <a:gd name="connsiteX29" fmla="*/ 2836272 w 5392848"/>
                <a:gd name="connsiteY29" fmla="*/ 97 h 1655699"/>
                <a:gd name="connsiteX30" fmla="*/ 2778913 w 5392848"/>
                <a:gd name="connsiteY30" fmla="*/ 11627 h 1655699"/>
                <a:gd name="connsiteX31" fmla="*/ 2561012 w 5392848"/>
                <a:gd name="connsiteY31" fmla="*/ 128709 h 1655699"/>
                <a:gd name="connsiteX32" fmla="*/ 2497445 w 5392848"/>
                <a:gd name="connsiteY32" fmla="*/ 174241 h 1655699"/>
                <a:gd name="connsiteX33" fmla="*/ 2439199 w 5392848"/>
                <a:gd name="connsiteY33" fmla="*/ 221842 h 1655699"/>
                <a:gd name="connsiteX34" fmla="*/ 2354936 w 5392848"/>
                <a:gd name="connsiteY34" fmla="*/ 314680 h 1655699"/>
                <a:gd name="connsiteX35" fmla="*/ 2240516 w 5392848"/>
                <a:gd name="connsiteY35" fmla="*/ 411361 h 1655699"/>
                <a:gd name="connsiteX36" fmla="*/ 2089729 w 5392848"/>
                <a:gd name="connsiteY36" fmla="*/ 475519 h 1655699"/>
                <a:gd name="connsiteX37" fmla="*/ 2031188 w 5392848"/>
                <a:gd name="connsiteY37" fmla="*/ 475223 h 1655699"/>
                <a:gd name="connsiteX38" fmla="*/ 1229948 w 5392848"/>
                <a:gd name="connsiteY38" fmla="*/ 534355 h 1655699"/>
                <a:gd name="connsiteX39" fmla="*/ 1102518 w 5392848"/>
                <a:gd name="connsiteY39" fmla="*/ 567174 h 1655699"/>
                <a:gd name="connsiteX40" fmla="*/ 754526 w 5392848"/>
                <a:gd name="connsiteY40" fmla="*/ 686325 h 1655699"/>
                <a:gd name="connsiteX41" fmla="*/ 323453 w 5392848"/>
                <a:gd name="connsiteY41" fmla="*/ 1005934 h 1655699"/>
                <a:gd name="connsiteX42" fmla="*/ 214650 w 5392848"/>
                <a:gd name="connsiteY42" fmla="*/ 1071866 h 1655699"/>
                <a:gd name="connsiteX43" fmla="*/ 201640 w 5392848"/>
                <a:gd name="connsiteY43" fmla="*/ 1079849 h 1655699"/>
                <a:gd name="connsiteX44" fmla="*/ 159657 w 5392848"/>
                <a:gd name="connsiteY44" fmla="*/ 1100250 h 1655699"/>
                <a:gd name="connsiteX45" fmla="*/ 20401 w 5392848"/>
                <a:gd name="connsiteY45" fmla="*/ 1181852 h 1655699"/>
                <a:gd name="connsiteX46" fmla="*/ 0 w 5392848"/>
                <a:gd name="connsiteY46" fmla="*/ 1203140 h 1655699"/>
                <a:gd name="connsiteX47" fmla="*/ 0 w 5392848"/>
                <a:gd name="connsiteY47" fmla="*/ 1224132 h 1655699"/>
                <a:gd name="connsiteX48" fmla="*/ 33410 w 5392848"/>
                <a:gd name="connsiteY48" fmla="*/ 1246306 h 1655699"/>
                <a:gd name="connsiteX49" fmla="*/ 198980 w 5392848"/>
                <a:gd name="connsiteY49" fmla="*/ 1224723 h 1655699"/>
                <a:gd name="connsiteX50" fmla="*/ 257816 w 5392848"/>
                <a:gd name="connsiteY50" fmla="*/ 1216149 h 1655699"/>
                <a:gd name="connsiteX51" fmla="*/ 360115 w 5392848"/>
                <a:gd name="connsiteY51" fmla="*/ 1203140 h 1655699"/>
                <a:gd name="connsiteX52" fmla="*/ 594278 w 5392848"/>
                <a:gd name="connsiteY52" fmla="*/ 1097885 h 1655699"/>
                <a:gd name="connsiteX53" fmla="*/ 588364 w 5392848"/>
                <a:gd name="connsiteY53" fmla="*/ 1122720 h 1655699"/>
                <a:gd name="connsiteX54" fmla="*/ 543424 w 5392848"/>
                <a:gd name="connsiteY54" fmla="*/ 1169139 h 1655699"/>
                <a:gd name="connsiteX55" fmla="*/ 523615 w 5392848"/>
                <a:gd name="connsiteY55" fmla="*/ 1191609 h 1655699"/>
                <a:gd name="connsiteX56" fmla="*/ 552885 w 5392848"/>
                <a:gd name="connsiteY56" fmla="*/ 1191313 h 1655699"/>
                <a:gd name="connsiteX57" fmla="*/ 1193286 w 5392848"/>
                <a:gd name="connsiteY57" fmla="*/ 1056492 h 1655699"/>
                <a:gd name="connsiteX58" fmla="*/ 1510530 w 5392848"/>
                <a:gd name="connsiteY58" fmla="*/ 1086354 h 1655699"/>
                <a:gd name="connsiteX59" fmla="*/ 1956681 w 5392848"/>
                <a:gd name="connsiteY59" fmla="*/ 1146964 h 1655699"/>
                <a:gd name="connsiteX60" fmla="*/ 2164235 w 5392848"/>
                <a:gd name="connsiteY60" fmla="*/ 1152877 h 1655699"/>
                <a:gd name="connsiteX61" fmla="*/ 2388346 w 5392848"/>
                <a:gd name="connsiteY61" fmla="*/ 1134842 h 1655699"/>
                <a:gd name="connsiteX62" fmla="*/ 2595308 w 5392848"/>
                <a:gd name="connsiteY62" fmla="*/ 1072162 h 1655699"/>
                <a:gd name="connsiteX63" fmla="*/ 2674841 w 5392848"/>
                <a:gd name="connsiteY63" fmla="*/ 1127746 h 1655699"/>
                <a:gd name="connsiteX64" fmla="*/ 2647345 w 5392848"/>
                <a:gd name="connsiteY64" fmla="*/ 1142825 h 1655699"/>
                <a:gd name="connsiteX65" fmla="*/ 2431512 w 5392848"/>
                <a:gd name="connsiteY65" fmla="*/ 1203435 h 1655699"/>
                <a:gd name="connsiteX66" fmla="*/ 1909080 w 5392848"/>
                <a:gd name="connsiteY66" fmla="*/ 1205801 h 1655699"/>
                <a:gd name="connsiteX67" fmla="*/ 1470024 w 5392848"/>
                <a:gd name="connsiteY67" fmla="*/ 1131886 h 1655699"/>
                <a:gd name="connsiteX68" fmla="*/ 1075022 w 5392848"/>
                <a:gd name="connsiteY68" fmla="*/ 1100841 h 1655699"/>
                <a:gd name="connsiteX69" fmla="*/ 748021 w 5392848"/>
                <a:gd name="connsiteY69" fmla="*/ 1154060 h 1655699"/>
                <a:gd name="connsiteX70" fmla="*/ 741812 w 5392848"/>
                <a:gd name="connsiteY70" fmla="*/ 1160860 h 1655699"/>
                <a:gd name="connsiteX71" fmla="*/ 1015003 w 5392848"/>
                <a:gd name="connsiteY71" fmla="*/ 1129225 h 1655699"/>
                <a:gd name="connsiteX72" fmla="*/ 1208365 w 5392848"/>
                <a:gd name="connsiteY72" fmla="*/ 1128929 h 1655699"/>
                <a:gd name="connsiteX73" fmla="*/ 1419466 w 5392848"/>
                <a:gd name="connsiteY73" fmla="*/ 1148443 h 1655699"/>
                <a:gd name="connsiteX74" fmla="*/ 1425379 w 5392848"/>
                <a:gd name="connsiteY74" fmla="*/ 1150808 h 1655699"/>
                <a:gd name="connsiteX75" fmla="*/ 1857044 w 5392848"/>
                <a:gd name="connsiteY75" fmla="*/ 1231523 h 1655699"/>
                <a:gd name="connsiteX76" fmla="*/ 2132304 w 5392848"/>
                <a:gd name="connsiteY76" fmla="*/ 1261681 h 1655699"/>
                <a:gd name="connsiteX77" fmla="*/ 2357301 w 5392848"/>
                <a:gd name="connsiteY77" fmla="*/ 1261385 h 1655699"/>
                <a:gd name="connsiteX78" fmla="*/ 2448661 w 5392848"/>
                <a:gd name="connsiteY78" fmla="*/ 1249559 h 1655699"/>
                <a:gd name="connsiteX79" fmla="*/ 2723034 w 5392848"/>
                <a:gd name="connsiteY79" fmla="*/ 1168843 h 1655699"/>
                <a:gd name="connsiteX80" fmla="*/ 2760287 w 5392848"/>
                <a:gd name="connsiteY80" fmla="*/ 1156130 h 1655699"/>
                <a:gd name="connsiteX81" fmla="*/ 2822967 w 5392848"/>
                <a:gd name="connsiteY81" fmla="*/ 1169139 h 1655699"/>
                <a:gd name="connsiteX82" fmla="*/ 2604178 w 5392848"/>
                <a:gd name="connsiteY82" fmla="*/ 1253402 h 1655699"/>
                <a:gd name="connsiteX83" fmla="*/ 2264464 w 5392848"/>
                <a:gd name="connsiteY83" fmla="*/ 1286516 h 1655699"/>
                <a:gd name="connsiteX84" fmla="*/ 2166009 w 5392848"/>
                <a:gd name="connsiteY84" fmla="*/ 1282672 h 1655699"/>
                <a:gd name="connsiteX85" fmla="*/ 2159505 w 5392848"/>
                <a:gd name="connsiteY85" fmla="*/ 1281490 h 1655699"/>
                <a:gd name="connsiteX86" fmla="*/ 2087068 w 5392848"/>
                <a:gd name="connsiteY86" fmla="*/ 1278533 h 1655699"/>
                <a:gd name="connsiteX87" fmla="*/ 2157731 w 5392848"/>
                <a:gd name="connsiteY87" fmla="*/ 1286812 h 1655699"/>
                <a:gd name="connsiteX88" fmla="*/ 2490349 w 5392848"/>
                <a:gd name="connsiteY88" fmla="*/ 1303369 h 1655699"/>
                <a:gd name="connsiteX89" fmla="*/ 2633744 w 5392848"/>
                <a:gd name="connsiteY89" fmla="*/ 1287107 h 1655699"/>
                <a:gd name="connsiteX90" fmla="*/ 2801679 w 5392848"/>
                <a:gd name="connsiteY90" fmla="*/ 1242463 h 1655699"/>
                <a:gd name="connsiteX91" fmla="*/ 2911665 w 5392848"/>
                <a:gd name="connsiteY91" fmla="*/ 1182148 h 1655699"/>
                <a:gd name="connsiteX92" fmla="*/ 2966067 w 5392848"/>
                <a:gd name="connsiteY92" fmla="*/ 1186583 h 1655699"/>
                <a:gd name="connsiteX93" fmla="*/ 3272667 w 5392848"/>
                <a:gd name="connsiteY93" fmla="*/ 1224427 h 1655699"/>
                <a:gd name="connsiteX94" fmla="*/ 3676539 w 5392848"/>
                <a:gd name="connsiteY94" fmla="*/ 1396797 h 1655699"/>
                <a:gd name="connsiteX95" fmla="*/ 3699896 w 5392848"/>
                <a:gd name="connsiteY95" fmla="*/ 1404189 h 1655699"/>
                <a:gd name="connsiteX96" fmla="*/ 4213754 w 5392848"/>
                <a:gd name="connsiteY96" fmla="*/ 1445581 h 1655699"/>
                <a:gd name="connsiteX97" fmla="*/ 4747717 w 5392848"/>
                <a:gd name="connsiteY97" fmla="*/ 1464504 h 1655699"/>
                <a:gd name="connsiteX98" fmla="*/ 4832276 w 5392848"/>
                <a:gd name="connsiteY98" fmla="*/ 1519792 h 1655699"/>
                <a:gd name="connsiteX99" fmla="*/ 4873964 w 5392848"/>
                <a:gd name="connsiteY99" fmla="*/ 1541671 h 1655699"/>
                <a:gd name="connsiteX100" fmla="*/ 4907965 w 5392848"/>
                <a:gd name="connsiteY100" fmla="*/ 1557341 h 1655699"/>
                <a:gd name="connsiteX101" fmla="*/ 4962958 w 5392848"/>
                <a:gd name="connsiteY101" fmla="*/ 1581585 h 1655699"/>
                <a:gd name="connsiteX102" fmla="*/ 5030369 w 5392848"/>
                <a:gd name="connsiteY102" fmla="*/ 1607012 h 1655699"/>
                <a:gd name="connsiteX103" fmla="*/ 5059639 w 5392848"/>
                <a:gd name="connsiteY103" fmla="*/ 1617656 h 1655699"/>
                <a:gd name="connsiteX104" fmla="*/ 5339629 w 5392848"/>
                <a:gd name="connsiteY104" fmla="*/ 1653727 h 1655699"/>
                <a:gd name="connsiteX105" fmla="*/ 5393144 w 5392848"/>
                <a:gd name="connsiteY105" fmla="*/ 1639535 h 1655699"/>
                <a:gd name="connsiteX106" fmla="*/ 5352638 w 5392848"/>
                <a:gd name="connsiteY106" fmla="*/ 1626230 h 1655699"/>
                <a:gd name="connsiteX107" fmla="*/ 235641 w 5392848"/>
                <a:gd name="connsiteY107" fmla="*/ 1072458 h 1655699"/>
                <a:gd name="connsiteX108" fmla="*/ 235641 w 5392848"/>
                <a:gd name="connsiteY108" fmla="*/ 1072458 h 1655699"/>
                <a:gd name="connsiteX109" fmla="*/ 235641 w 5392848"/>
                <a:gd name="connsiteY109" fmla="*/ 1072458 h 1655699"/>
                <a:gd name="connsiteX110" fmla="*/ 235641 w 5392848"/>
                <a:gd name="connsiteY110" fmla="*/ 1072458 h 1655699"/>
                <a:gd name="connsiteX111" fmla="*/ 1429223 w 5392848"/>
                <a:gd name="connsiteY111" fmla="*/ 685734 h 1655699"/>
                <a:gd name="connsiteX112" fmla="*/ 1429223 w 5392848"/>
                <a:gd name="connsiteY112" fmla="*/ 685734 h 1655699"/>
                <a:gd name="connsiteX113" fmla="*/ 1429223 w 5392848"/>
                <a:gd name="connsiteY113" fmla="*/ 685734 h 1655699"/>
                <a:gd name="connsiteX114" fmla="*/ 1429223 w 5392848"/>
                <a:gd name="connsiteY114" fmla="*/ 685734 h 1655699"/>
                <a:gd name="connsiteX115" fmla="*/ 1429223 w 5392848"/>
                <a:gd name="connsiteY115" fmla="*/ 685734 h 1655699"/>
                <a:gd name="connsiteX116" fmla="*/ 1429223 w 5392848"/>
                <a:gd name="connsiteY116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760658" y="460736"/>
                    <a:pt x="1494860" y="478476"/>
                    <a:pt x="1229948" y="534355"/>
                  </a:cubicBezTo>
                  <a:cubicBezTo>
                    <a:pt x="1188555" y="547956"/>
                    <a:pt x="1144502" y="554756"/>
                    <a:pt x="1102518" y="567174"/>
                  </a:cubicBezTo>
                  <a:cubicBezTo>
                    <a:pt x="984550" y="601766"/>
                    <a:pt x="867172" y="636654"/>
                    <a:pt x="754526" y="686325"/>
                  </a:cubicBezTo>
                  <a:cubicBezTo>
                    <a:pt x="586590" y="759945"/>
                    <a:pt x="426638" y="844799"/>
                    <a:pt x="323453" y="1005934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88698" y="1240689"/>
                    <a:pt x="144282" y="1235367"/>
                    <a:pt x="198980" y="1224723"/>
                  </a:cubicBezTo>
                  <a:cubicBezTo>
                    <a:pt x="218789" y="1224132"/>
                    <a:pt x="238598" y="1221471"/>
                    <a:pt x="257816" y="1216149"/>
                  </a:cubicBezTo>
                  <a:cubicBezTo>
                    <a:pt x="291817" y="1211714"/>
                    <a:pt x="325818" y="1207279"/>
                    <a:pt x="360115" y="1203140"/>
                  </a:cubicBezTo>
                  <a:cubicBezTo>
                    <a:pt x="449108" y="1192496"/>
                    <a:pt x="525389" y="1153173"/>
                    <a:pt x="594278" y="1097885"/>
                  </a:cubicBezTo>
                  <a:cubicBezTo>
                    <a:pt x="600191" y="1107937"/>
                    <a:pt x="592799" y="1115329"/>
                    <a:pt x="588364" y="1122720"/>
                  </a:cubicBezTo>
                  <a:cubicBezTo>
                    <a:pt x="577129" y="1141642"/>
                    <a:pt x="560572" y="1155538"/>
                    <a:pt x="543424" y="1169139"/>
                  </a:cubicBezTo>
                  <a:cubicBezTo>
                    <a:pt x="535441" y="1175643"/>
                    <a:pt x="518293" y="1179783"/>
                    <a:pt x="523615" y="1191609"/>
                  </a:cubicBezTo>
                  <a:cubicBezTo>
                    <a:pt x="527458" y="1200183"/>
                    <a:pt x="542833" y="1193679"/>
                    <a:pt x="552885" y="1191313"/>
                  </a:cubicBezTo>
                  <a:cubicBezTo>
                    <a:pt x="765465" y="1140755"/>
                    <a:pt x="972132" y="1053831"/>
                    <a:pt x="1193286" y="1056492"/>
                  </a:cubicBezTo>
                  <a:cubicBezTo>
                    <a:pt x="1299724" y="1057675"/>
                    <a:pt x="1405275" y="1072162"/>
                    <a:pt x="1510530" y="1086354"/>
                  </a:cubicBezTo>
                  <a:cubicBezTo>
                    <a:pt x="1659543" y="1103502"/>
                    <a:pt x="1807964" y="1126859"/>
                    <a:pt x="1956681" y="1146964"/>
                  </a:cubicBezTo>
                  <a:cubicBezTo>
                    <a:pt x="2025570" y="1156425"/>
                    <a:pt x="2094459" y="1153469"/>
                    <a:pt x="2164235" y="1152877"/>
                  </a:cubicBezTo>
                  <a:cubicBezTo>
                    <a:pt x="2239333" y="1152286"/>
                    <a:pt x="2314431" y="1148738"/>
                    <a:pt x="2388346" y="1134842"/>
                  </a:cubicBezTo>
                  <a:cubicBezTo>
                    <a:pt x="2460783" y="1124790"/>
                    <a:pt x="2529672" y="1104093"/>
                    <a:pt x="2595308" y="1072162"/>
                  </a:cubicBezTo>
                  <a:cubicBezTo>
                    <a:pt x="2618370" y="1095815"/>
                    <a:pt x="2644684" y="1114146"/>
                    <a:pt x="2674841" y="1127746"/>
                  </a:cubicBezTo>
                  <a:cubicBezTo>
                    <a:pt x="2665675" y="1132773"/>
                    <a:pt x="2656806" y="1138686"/>
                    <a:pt x="2647345" y="1142825"/>
                  </a:cubicBezTo>
                  <a:cubicBezTo>
                    <a:pt x="2578160" y="1172687"/>
                    <a:pt x="2505723" y="1191018"/>
                    <a:pt x="2431512" y="1203435"/>
                  </a:cubicBezTo>
                  <a:cubicBezTo>
                    <a:pt x="2260620" y="1231523"/>
                    <a:pt x="2080267" y="1225314"/>
                    <a:pt x="1909080" y="1205801"/>
                  </a:cubicBezTo>
                  <a:cubicBezTo>
                    <a:pt x="1761545" y="1188948"/>
                    <a:pt x="1615785" y="1159973"/>
                    <a:pt x="1470024" y="1131886"/>
                  </a:cubicBezTo>
                  <a:cubicBezTo>
                    <a:pt x="1339342" y="1109415"/>
                    <a:pt x="1208365" y="1094041"/>
                    <a:pt x="1075022" y="1100841"/>
                  </a:cubicBezTo>
                  <a:cubicBezTo>
                    <a:pt x="963853" y="1106459"/>
                    <a:pt x="855346" y="1125677"/>
                    <a:pt x="748021" y="1154060"/>
                  </a:cubicBezTo>
                  <a:cubicBezTo>
                    <a:pt x="745360" y="1154651"/>
                    <a:pt x="740925" y="1154651"/>
                    <a:pt x="741812" y="1160860"/>
                  </a:cubicBezTo>
                  <a:cubicBezTo>
                    <a:pt x="832284" y="1144008"/>
                    <a:pt x="923348" y="1134251"/>
                    <a:pt x="1015003" y="1129225"/>
                  </a:cubicBezTo>
                  <a:cubicBezTo>
                    <a:pt x="1079457" y="1125677"/>
                    <a:pt x="1143911" y="1126268"/>
                    <a:pt x="1208365" y="1128929"/>
                  </a:cubicBezTo>
                  <a:cubicBezTo>
                    <a:pt x="1279028" y="1131886"/>
                    <a:pt x="1349395" y="1140755"/>
                    <a:pt x="1419466" y="1148443"/>
                  </a:cubicBezTo>
                  <a:cubicBezTo>
                    <a:pt x="1421536" y="1149330"/>
                    <a:pt x="1423310" y="1150512"/>
                    <a:pt x="1425379" y="1150808"/>
                  </a:cubicBezTo>
                  <a:cubicBezTo>
                    <a:pt x="1569662" y="1175643"/>
                    <a:pt x="1712170" y="1209940"/>
                    <a:pt x="1857044" y="1231523"/>
                  </a:cubicBezTo>
                  <a:cubicBezTo>
                    <a:pt x="1948403" y="1245419"/>
                    <a:pt x="2039762" y="1259020"/>
                    <a:pt x="2132304" y="1261681"/>
                  </a:cubicBezTo>
                  <a:cubicBezTo>
                    <a:pt x="2207402" y="1268776"/>
                    <a:pt x="2282204" y="1267002"/>
                    <a:pt x="2357301" y="1261385"/>
                  </a:cubicBezTo>
                  <a:cubicBezTo>
                    <a:pt x="2388050" y="1259020"/>
                    <a:pt x="2418799" y="1257246"/>
                    <a:pt x="2448661" y="1249559"/>
                  </a:cubicBezTo>
                  <a:cubicBezTo>
                    <a:pt x="2544455" y="1237436"/>
                    <a:pt x="2635814" y="1209940"/>
                    <a:pt x="2723034" y="1168843"/>
                  </a:cubicBezTo>
                  <a:cubicBezTo>
                    <a:pt x="2734860" y="1163226"/>
                    <a:pt x="2746391" y="1156130"/>
                    <a:pt x="2760287" y="1156130"/>
                  </a:cubicBezTo>
                  <a:cubicBezTo>
                    <a:pt x="2781279" y="1160565"/>
                    <a:pt x="2801975" y="1165000"/>
                    <a:pt x="2822967" y="1169139"/>
                  </a:cubicBezTo>
                  <a:cubicBezTo>
                    <a:pt x="2753782" y="1206983"/>
                    <a:pt x="2679867" y="1232706"/>
                    <a:pt x="2604178" y="1253402"/>
                  </a:cubicBezTo>
                  <a:cubicBezTo>
                    <a:pt x="2492418" y="1277942"/>
                    <a:pt x="2378885" y="1287699"/>
                    <a:pt x="2264464" y="1286516"/>
                  </a:cubicBezTo>
                  <a:cubicBezTo>
                    <a:pt x="2231646" y="1286220"/>
                    <a:pt x="2198827" y="1283855"/>
                    <a:pt x="2166009" y="1282672"/>
                  </a:cubicBezTo>
                  <a:cubicBezTo>
                    <a:pt x="2163348" y="1281194"/>
                    <a:pt x="2160983" y="1280307"/>
                    <a:pt x="2159505" y="1281490"/>
                  </a:cubicBezTo>
                  <a:cubicBezTo>
                    <a:pt x="2135556" y="1277055"/>
                    <a:pt x="2111608" y="1277351"/>
                    <a:pt x="2087068" y="1278533"/>
                  </a:cubicBezTo>
                  <a:cubicBezTo>
                    <a:pt x="2110721" y="1281194"/>
                    <a:pt x="2134078" y="1284151"/>
                    <a:pt x="2157731" y="1286812"/>
                  </a:cubicBezTo>
                  <a:cubicBezTo>
                    <a:pt x="2268308" y="1300116"/>
                    <a:pt x="2379180" y="1307804"/>
                    <a:pt x="2490349" y="1303369"/>
                  </a:cubicBezTo>
                  <a:cubicBezTo>
                    <a:pt x="2538541" y="1301595"/>
                    <a:pt x="2586734" y="1298934"/>
                    <a:pt x="2633744" y="1287107"/>
                  </a:cubicBezTo>
                  <a:cubicBezTo>
                    <a:pt x="2691989" y="1280603"/>
                    <a:pt x="2747573" y="1264342"/>
                    <a:pt x="2801679" y="1242463"/>
                  </a:cubicBezTo>
                  <a:cubicBezTo>
                    <a:pt x="2840706" y="1226793"/>
                    <a:pt x="2878847" y="1209349"/>
                    <a:pt x="2911665" y="1182148"/>
                  </a:cubicBezTo>
                  <a:cubicBezTo>
                    <a:pt x="2929700" y="1183626"/>
                    <a:pt x="2948031" y="1184809"/>
                    <a:pt x="2966067" y="1186583"/>
                  </a:cubicBezTo>
                  <a:cubicBezTo>
                    <a:pt x="3068661" y="1195748"/>
                    <a:pt x="3171550" y="1204027"/>
                    <a:pt x="3272667" y="1224427"/>
                  </a:cubicBezTo>
                  <a:cubicBezTo>
                    <a:pt x="3419314" y="1253698"/>
                    <a:pt x="3558275" y="1301003"/>
                    <a:pt x="3676539" y="1396797"/>
                  </a:cubicBezTo>
                  <a:cubicBezTo>
                    <a:pt x="3683635" y="1402415"/>
                    <a:pt x="3691322" y="1403893"/>
                    <a:pt x="3699896" y="1404189"/>
                  </a:cubicBezTo>
                  <a:cubicBezTo>
                    <a:pt x="3871675" y="1410102"/>
                    <a:pt x="4042271" y="1433755"/>
                    <a:pt x="4213754" y="1445581"/>
                  </a:cubicBezTo>
                  <a:cubicBezTo>
                    <a:pt x="4391446" y="1457704"/>
                    <a:pt x="4569434" y="1468939"/>
                    <a:pt x="4747717" y="1464504"/>
                  </a:cubicBezTo>
                  <a:cubicBezTo>
                    <a:pt x="4774622" y="1484904"/>
                    <a:pt x="4802118" y="1504418"/>
                    <a:pt x="4832276" y="1519792"/>
                  </a:cubicBezTo>
                  <a:cubicBezTo>
                    <a:pt x="4846172" y="1527184"/>
                    <a:pt x="4860068" y="1534280"/>
                    <a:pt x="4873964" y="1541671"/>
                  </a:cubicBezTo>
                  <a:cubicBezTo>
                    <a:pt x="4884608" y="1548471"/>
                    <a:pt x="4895547" y="1554976"/>
                    <a:pt x="4907965" y="1557341"/>
                  </a:cubicBezTo>
                  <a:cubicBezTo>
                    <a:pt x="4925409" y="1567394"/>
                    <a:pt x="4943444" y="1575968"/>
                    <a:pt x="4962958" y="1581585"/>
                  </a:cubicBezTo>
                  <a:cubicBezTo>
                    <a:pt x="4984541" y="1592525"/>
                    <a:pt x="5007011" y="1601099"/>
                    <a:pt x="5030369" y="1607012"/>
                  </a:cubicBezTo>
                  <a:cubicBezTo>
                    <a:pt x="5038943" y="1613517"/>
                    <a:pt x="5049882" y="1614699"/>
                    <a:pt x="5059639" y="1617656"/>
                  </a:cubicBezTo>
                  <a:cubicBezTo>
                    <a:pt x="5150998" y="1645448"/>
                    <a:pt x="5243540" y="1663483"/>
                    <a:pt x="5339629" y="1653727"/>
                  </a:cubicBezTo>
                  <a:cubicBezTo>
                    <a:pt x="5357369" y="1651953"/>
                    <a:pt x="5375996" y="1651953"/>
                    <a:pt x="5393144" y="1639535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28">
              <a:extLst>
                <a:ext uri="{FF2B5EF4-FFF2-40B4-BE49-F238E27FC236}">
                  <a16:creationId xmlns:a16="http://schemas.microsoft.com/office/drawing/2014/main" id="{B17FD971-6C90-4BE6-AA62-1C1787F52276}"/>
                </a:ext>
              </a:extLst>
            </p:cNvPr>
            <p:cNvGrpSpPr/>
            <p:nvPr/>
          </p:nvGrpSpPr>
          <p:grpSpPr>
            <a:xfrm>
              <a:off x="6805104" y="5548124"/>
              <a:ext cx="2696424" cy="943157"/>
              <a:chOff x="6805104" y="5548124"/>
              <a:chExt cx="2696424" cy="943157"/>
            </a:xfrm>
            <a:solidFill>
              <a:srgbClr val="BEBEBE"/>
            </a:solidFill>
          </p:grpSpPr>
          <p:sp>
            <p:nvSpPr>
              <p:cNvPr id="12" name="Freeform: Shape 61">
                <a:extLst>
                  <a:ext uri="{FF2B5EF4-FFF2-40B4-BE49-F238E27FC236}">
                    <a16:creationId xmlns:a16="http://schemas.microsoft.com/office/drawing/2014/main" id="{D886DB48-B43B-4802-8E60-06F459A06DF0}"/>
                  </a:ext>
                </a:extLst>
              </p:cNvPr>
              <p:cNvSpPr/>
              <p:nvPr/>
            </p:nvSpPr>
            <p:spPr>
              <a:xfrm>
                <a:off x="7244923" y="6070781"/>
                <a:ext cx="1360038" cy="422795"/>
              </a:xfrm>
              <a:custGeom>
                <a:avLst/>
                <a:gdLst>
                  <a:gd name="connsiteX0" fmla="*/ 1338160 w 1360038"/>
                  <a:gd name="connsiteY0" fmla="*/ 384695 h 422794"/>
                  <a:gd name="connsiteX1" fmla="*/ 1336090 w 1360038"/>
                  <a:gd name="connsiteY1" fmla="*/ 383808 h 422794"/>
                  <a:gd name="connsiteX2" fmla="*/ 1194764 w 1360038"/>
                  <a:gd name="connsiteY2" fmla="*/ 298066 h 422794"/>
                  <a:gd name="connsiteX3" fmla="*/ 1101040 w 1360038"/>
                  <a:gd name="connsiteY3" fmla="*/ 225630 h 422794"/>
                  <a:gd name="connsiteX4" fmla="*/ 1004950 w 1360038"/>
                  <a:gd name="connsiteY4" fmla="*/ 107070 h 422794"/>
                  <a:gd name="connsiteX5" fmla="*/ 920687 w 1360038"/>
                  <a:gd name="connsiteY5" fmla="*/ 57103 h 422794"/>
                  <a:gd name="connsiteX6" fmla="*/ 706924 w 1360038"/>
                  <a:gd name="connsiteY6" fmla="*/ 25467 h 422794"/>
                  <a:gd name="connsiteX7" fmla="*/ 228250 w 1360038"/>
                  <a:gd name="connsiteY7" fmla="*/ 4476 h 422794"/>
                  <a:gd name="connsiteX8" fmla="*/ 108803 w 1360038"/>
                  <a:gd name="connsiteY8" fmla="*/ 11867 h 422794"/>
                  <a:gd name="connsiteX9" fmla="*/ 47601 w 1360038"/>
                  <a:gd name="connsiteY9" fmla="*/ 15119 h 422794"/>
                  <a:gd name="connsiteX10" fmla="*/ 0 w 1360038"/>
                  <a:gd name="connsiteY10" fmla="*/ 23693 h 422794"/>
                  <a:gd name="connsiteX11" fmla="*/ 33114 w 1360038"/>
                  <a:gd name="connsiteY11" fmla="*/ 23989 h 422794"/>
                  <a:gd name="connsiteX12" fmla="*/ 77167 w 1360038"/>
                  <a:gd name="connsiteY12" fmla="*/ 25172 h 422794"/>
                  <a:gd name="connsiteX13" fmla="*/ 394707 w 1360038"/>
                  <a:gd name="connsiteY13" fmla="*/ 54146 h 422794"/>
                  <a:gd name="connsiteX14" fmla="*/ 608174 w 1360038"/>
                  <a:gd name="connsiteY14" fmla="*/ 115940 h 422794"/>
                  <a:gd name="connsiteX15" fmla="*/ 690959 w 1360038"/>
                  <a:gd name="connsiteY15" fmla="*/ 155262 h 422794"/>
                  <a:gd name="connsiteX16" fmla="*/ 771970 w 1360038"/>
                  <a:gd name="connsiteY16" fmla="*/ 217055 h 422794"/>
                  <a:gd name="connsiteX17" fmla="*/ 854459 w 1360038"/>
                  <a:gd name="connsiteY17" fmla="*/ 280327 h 422794"/>
                  <a:gd name="connsiteX18" fmla="*/ 1038360 w 1360038"/>
                  <a:gd name="connsiteY18" fmla="*/ 376712 h 422794"/>
                  <a:gd name="connsiteX19" fmla="*/ 1165198 w 1360038"/>
                  <a:gd name="connsiteY19" fmla="*/ 414852 h 422794"/>
                  <a:gd name="connsiteX20" fmla="*/ 1263062 w 1360038"/>
                  <a:gd name="connsiteY20" fmla="*/ 423131 h 422794"/>
                  <a:gd name="connsiteX21" fmla="*/ 1360334 w 1360038"/>
                  <a:gd name="connsiteY21" fmla="*/ 406870 h 422794"/>
                  <a:gd name="connsiteX22" fmla="*/ 1338160 w 1360038"/>
                  <a:gd name="connsiteY22" fmla="*/ 384695 h 42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60038" h="422794">
                    <a:moveTo>
                      <a:pt x="1338160" y="384695"/>
                    </a:moveTo>
                    <a:cubicBezTo>
                      <a:pt x="1337273" y="384399"/>
                      <a:pt x="1336681" y="384104"/>
                      <a:pt x="1336090" y="383808"/>
                    </a:cubicBezTo>
                    <a:cubicBezTo>
                      <a:pt x="1285532" y="358677"/>
                      <a:pt x="1237931" y="335615"/>
                      <a:pt x="1194764" y="298066"/>
                    </a:cubicBezTo>
                    <a:cubicBezTo>
                      <a:pt x="1167859" y="274709"/>
                      <a:pt x="1127354" y="249874"/>
                      <a:pt x="1101040" y="225630"/>
                    </a:cubicBezTo>
                    <a:cubicBezTo>
                      <a:pt x="1066448" y="188081"/>
                      <a:pt x="1034221" y="148758"/>
                      <a:pt x="1004950" y="107070"/>
                    </a:cubicBezTo>
                    <a:cubicBezTo>
                      <a:pt x="985141" y="76321"/>
                      <a:pt x="953505" y="64790"/>
                      <a:pt x="920687" y="57103"/>
                    </a:cubicBezTo>
                    <a:cubicBezTo>
                      <a:pt x="850320" y="40546"/>
                      <a:pt x="778179" y="35520"/>
                      <a:pt x="706924" y="25467"/>
                    </a:cubicBezTo>
                    <a:cubicBezTo>
                      <a:pt x="548155" y="2702"/>
                      <a:pt x="388202" y="-6168"/>
                      <a:pt x="228250" y="4476"/>
                    </a:cubicBezTo>
                    <a:cubicBezTo>
                      <a:pt x="188336" y="7136"/>
                      <a:pt x="148422" y="9502"/>
                      <a:pt x="108803" y="11867"/>
                    </a:cubicBezTo>
                    <a:cubicBezTo>
                      <a:pt x="88403" y="13050"/>
                      <a:pt x="68002" y="13937"/>
                      <a:pt x="47601" y="15119"/>
                    </a:cubicBezTo>
                    <a:cubicBezTo>
                      <a:pt x="36662" y="15711"/>
                      <a:pt x="16853" y="15119"/>
                      <a:pt x="0" y="23693"/>
                    </a:cubicBezTo>
                    <a:cubicBezTo>
                      <a:pt x="17148" y="25172"/>
                      <a:pt x="23653" y="23989"/>
                      <a:pt x="33114" y="23989"/>
                    </a:cubicBezTo>
                    <a:cubicBezTo>
                      <a:pt x="47897" y="24285"/>
                      <a:pt x="62384" y="24876"/>
                      <a:pt x="77167" y="25172"/>
                    </a:cubicBezTo>
                    <a:cubicBezTo>
                      <a:pt x="184197" y="28128"/>
                      <a:pt x="289452" y="34042"/>
                      <a:pt x="394707" y="54146"/>
                    </a:cubicBezTo>
                    <a:cubicBezTo>
                      <a:pt x="467439" y="68043"/>
                      <a:pt x="539581" y="87852"/>
                      <a:pt x="608174" y="115940"/>
                    </a:cubicBezTo>
                    <a:cubicBezTo>
                      <a:pt x="636557" y="127470"/>
                      <a:pt x="663462" y="141366"/>
                      <a:pt x="690959" y="155262"/>
                    </a:cubicBezTo>
                    <a:cubicBezTo>
                      <a:pt x="721116" y="171819"/>
                      <a:pt x="746247" y="194881"/>
                      <a:pt x="771970" y="217055"/>
                    </a:cubicBezTo>
                    <a:cubicBezTo>
                      <a:pt x="798283" y="239526"/>
                      <a:pt x="825780" y="260813"/>
                      <a:pt x="854459" y="280327"/>
                    </a:cubicBezTo>
                    <a:cubicBezTo>
                      <a:pt x="911817" y="319354"/>
                      <a:pt x="973610" y="351581"/>
                      <a:pt x="1038360" y="376712"/>
                    </a:cubicBezTo>
                    <a:cubicBezTo>
                      <a:pt x="1079752" y="392678"/>
                      <a:pt x="1122032" y="405687"/>
                      <a:pt x="1165198" y="414852"/>
                    </a:cubicBezTo>
                    <a:cubicBezTo>
                      <a:pt x="1197129" y="421948"/>
                      <a:pt x="1230243" y="424018"/>
                      <a:pt x="1263062" y="423131"/>
                    </a:cubicBezTo>
                    <a:cubicBezTo>
                      <a:pt x="1278436" y="422835"/>
                      <a:pt x="1356195" y="426679"/>
                      <a:pt x="1360334" y="406870"/>
                    </a:cubicBezTo>
                    <a:cubicBezTo>
                      <a:pt x="1362404" y="393565"/>
                      <a:pt x="1347916" y="388834"/>
                      <a:pt x="1338160" y="384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62">
                <a:extLst>
                  <a:ext uri="{FF2B5EF4-FFF2-40B4-BE49-F238E27FC236}">
                    <a16:creationId xmlns:a16="http://schemas.microsoft.com/office/drawing/2014/main" id="{BA5025E1-077C-4D4F-BE29-92BDDE15B193}"/>
                  </a:ext>
                </a:extLst>
              </p:cNvPr>
              <p:cNvSpPr/>
              <p:nvPr/>
            </p:nvSpPr>
            <p:spPr>
              <a:xfrm>
                <a:off x="6805104" y="5548124"/>
                <a:ext cx="2383024" cy="514449"/>
              </a:xfrm>
              <a:custGeom>
                <a:avLst/>
                <a:gdLst>
                  <a:gd name="connsiteX0" fmla="*/ 770959 w 2383023"/>
                  <a:gd name="connsiteY0" fmla="*/ 399407 h 514449"/>
                  <a:gd name="connsiteX1" fmla="*/ 1028775 w 2383023"/>
                  <a:gd name="connsiteY1" fmla="*/ 378711 h 514449"/>
                  <a:gd name="connsiteX2" fmla="*/ 1373220 w 2383023"/>
                  <a:gd name="connsiteY2" fmla="*/ 422469 h 514449"/>
                  <a:gd name="connsiteX3" fmla="*/ 1583139 w 2383023"/>
                  <a:gd name="connsiteY3" fmla="*/ 449669 h 514449"/>
                  <a:gd name="connsiteX4" fmla="*/ 1776501 w 2383023"/>
                  <a:gd name="connsiteY4" fmla="*/ 470661 h 514449"/>
                  <a:gd name="connsiteX5" fmla="*/ 1980506 w 2383023"/>
                  <a:gd name="connsiteY5" fmla="*/ 474801 h 514449"/>
                  <a:gd name="connsiteX6" fmla="*/ 2173277 w 2383023"/>
                  <a:gd name="connsiteY6" fmla="*/ 456174 h 514449"/>
                  <a:gd name="connsiteX7" fmla="*/ 2383196 w 2383023"/>
                  <a:gd name="connsiteY7" fmla="*/ 393494 h 514449"/>
                  <a:gd name="connsiteX8" fmla="*/ 2341212 w 2383023"/>
                  <a:gd name="connsiteY8" fmla="*/ 356241 h 514449"/>
                  <a:gd name="connsiteX9" fmla="*/ 2152876 w 2383023"/>
                  <a:gd name="connsiteY9" fmla="*/ 195401 h 514449"/>
                  <a:gd name="connsiteX10" fmla="*/ 1945914 w 2383023"/>
                  <a:gd name="connsiteY10" fmla="*/ 100199 h 514449"/>
                  <a:gd name="connsiteX11" fmla="*/ 1720029 w 2383023"/>
                  <a:gd name="connsiteY11" fmla="*/ 41362 h 514449"/>
                  <a:gd name="connsiteX12" fmla="*/ 1730378 w 2383023"/>
                  <a:gd name="connsiteY12" fmla="*/ 41658 h 514449"/>
                  <a:gd name="connsiteX13" fmla="*/ 1577817 w 2383023"/>
                  <a:gd name="connsiteY13" fmla="*/ 17414 h 514449"/>
                  <a:gd name="connsiteX14" fmla="*/ 1399829 w 2383023"/>
                  <a:gd name="connsiteY14" fmla="*/ 2039 h 514449"/>
                  <a:gd name="connsiteX15" fmla="*/ 804664 w 2383023"/>
                  <a:gd name="connsiteY15" fmla="*/ 77728 h 514449"/>
                  <a:gd name="connsiteX16" fmla="*/ 564588 w 2383023"/>
                  <a:gd name="connsiteY16" fmla="*/ 166427 h 514449"/>
                  <a:gd name="connsiteX17" fmla="*/ 481507 w 2383023"/>
                  <a:gd name="connsiteY17" fmla="*/ 222602 h 514449"/>
                  <a:gd name="connsiteX18" fmla="*/ 493334 w 2383023"/>
                  <a:gd name="connsiteY18" fmla="*/ 270795 h 514449"/>
                  <a:gd name="connsiteX19" fmla="*/ 513439 w 2383023"/>
                  <a:gd name="connsiteY19" fmla="*/ 277299 h 514449"/>
                  <a:gd name="connsiteX20" fmla="*/ 584693 w 2383023"/>
                  <a:gd name="connsiteY20" fmla="*/ 316622 h 514449"/>
                  <a:gd name="connsiteX21" fmla="*/ 581441 w 2383023"/>
                  <a:gd name="connsiteY21" fmla="*/ 411825 h 514449"/>
                  <a:gd name="connsiteX22" fmla="*/ 409958 w 2383023"/>
                  <a:gd name="connsiteY22" fmla="*/ 397042 h 514449"/>
                  <a:gd name="connsiteX23" fmla="*/ 380096 w 2383023"/>
                  <a:gd name="connsiteY23" fmla="*/ 358902 h 514449"/>
                  <a:gd name="connsiteX24" fmla="*/ 337225 w 2383023"/>
                  <a:gd name="connsiteY24" fmla="*/ 330518 h 514449"/>
                  <a:gd name="connsiteX25" fmla="*/ 216891 w 2383023"/>
                  <a:gd name="connsiteY25" fmla="*/ 324309 h 514449"/>
                  <a:gd name="connsiteX26" fmla="*/ 163081 w 2383023"/>
                  <a:gd name="connsiteY26" fmla="*/ 326379 h 514449"/>
                  <a:gd name="connsiteX27" fmla="*/ 108975 w 2383023"/>
                  <a:gd name="connsiteY27" fmla="*/ 326379 h 514449"/>
                  <a:gd name="connsiteX28" fmla="*/ 172 w 2383023"/>
                  <a:gd name="connsiteY28" fmla="*/ 392903 h 514449"/>
                  <a:gd name="connsiteX29" fmla="*/ 22347 w 2383023"/>
                  <a:gd name="connsiteY29" fmla="*/ 395859 h 514449"/>
                  <a:gd name="connsiteX30" fmla="*/ 57826 w 2383023"/>
                  <a:gd name="connsiteY30" fmla="*/ 394381 h 514449"/>
                  <a:gd name="connsiteX31" fmla="*/ 141498 w 2383023"/>
                  <a:gd name="connsiteY31" fmla="*/ 396451 h 514449"/>
                  <a:gd name="connsiteX32" fmla="*/ 337521 w 2383023"/>
                  <a:gd name="connsiteY32" fmla="*/ 416260 h 514449"/>
                  <a:gd name="connsiteX33" fmla="*/ 380096 w 2383023"/>
                  <a:gd name="connsiteY33" fmla="*/ 418921 h 514449"/>
                  <a:gd name="connsiteX34" fmla="*/ 374183 w 2383023"/>
                  <a:gd name="connsiteY34" fmla="*/ 443756 h 514449"/>
                  <a:gd name="connsiteX35" fmla="*/ 329242 w 2383023"/>
                  <a:gd name="connsiteY35" fmla="*/ 490175 h 514449"/>
                  <a:gd name="connsiteX36" fmla="*/ 309433 w 2383023"/>
                  <a:gd name="connsiteY36" fmla="*/ 512645 h 514449"/>
                  <a:gd name="connsiteX37" fmla="*/ 338703 w 2383023"/>
                  <a:gd name="connsiteY37" fmla="*/ 512350 h 514449"/>
                  <a:gd name="connsiteX38" fmla="*/ 687287 w 2383023"/>
                  <a:gd name="connsiteY38" fmla="*/ 418329 h 514449"/>
                  <a:gd name="connsiteX39" fmla="*/ 770959 w 2383023"/>
                  <a:gd name="connsiteY39" fmla="*/ 399407 h 51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83023" h="514449">
                    <a:moveTo>
                      <a:pt x="770959" y="399407"/>
                    </a:moveTo>
                    <a:cubicBezTo>
                      <a:pt x="855814" y="383441"/>
                      <a:pt x="942442" y="377233"/>
                      <a:pt x="1028775" y="378711"/>
                    </a:cubicBezTo>
                    <a:cubicBezTo>
                      <a:pt x="1144083" y="380781"/>
                      <a:pt x="1260277" y="401772"/>
                      <a:pt x="1373220" y="422469"/>
                    </a:cubicBezTo>
                    <a:cubicBezTo>
                      <a:pt x="1442700" y="435478"/>
                      <a:pt x="1513067" y="441391"/>
                      <a:pt x="1583139" y="449669"/>
                    </a:cubicBezTo>
                    <a:cubicBezTo>
                      <a:pt x="1647001" y="457357"/>
                      <a:pt x="1712342" y="469479"/>
                      <a:pt x="1776501" y="470661"/>
                    </a:cubicBezTo>
                    <a:cubicBezTo>
                      <a:pt x="1844207" y="472140"/>
                      <a:pt x="1913096" y="477462"/>
                      <a:pt x="1980506" y="474801"/>
                    </a:cubicBezTo>
                    <a:cubicBezTo>
                      <a:pt x="2011551" y="473618"/>
                      <a:pt x="2133659" y="465931"/>
                      <a:pt x="2173277" y="456174"/>
                    </a:cubicBezTo>
                    <a:cubicBezTo>
                      <a:pt x="2253992" y="440208"/>
                      <a:pt x="2317559" y="425425"/>
                      <a:pt x="2383196" y="393494"/>
                    </a:cubicBezTo>
                    <a:cubicBezTo>
                      <a:pt x="2371370" y="381372"/>
                      <a:pt x="2353630" y="368954"/>
                      <a:pt x="2341212" y="356241"/>
                    </a:cubicBezTo>
                    <a:cubicBezTo>
                      <a:pt x="2282967" y="295926"/>
                      <a:pt x="2226200" y="237385"/>
                      <a:pt x="2152876" y="195401"/>
                    </a:cubicBezTo>
                    <a:cubicBezTo>
                      <a:pt x="2086944" y="157557"/>
                      <a:pt x="2017464" y="125625"/>
                      <a:pt x="1945914" y="100199"/>
                    </a:cubicBezTo>
                    <a:cubicBezTo>
                      <a:pt x="1871999" y="73885"/>
                      <a:pt x="1796605" y="57919"/>
                      <a:pt x="1720029" y="41362"/>
                    </a:cubicBezTo>
                    <a:cubicBezTo>
                      <a:pt x="1723577" y="41362"/>
                      <a:pt x="1726830" y="41658"/>
                      <a:pt x="1730378" y="41658"/>
                    </a:cubicBezTo>
                    <a:cubicBezTo>
                      <a:pt x="1679524" y="33675"/>
                      <a:pt x="1628670" y="25396"/>
                      <a:pt x="1577817" y="17414"/>
                    </a:cubicBezTo>
                    <a:cubicBezTo>
                      <a:pt x="1518685" y="11796"/>
                      <a:pt x="1459257" y="5587"/>
                      <a:pt x="1399829" y="2039"/>
                    </a:cubicBezTo>
                    <a:cubicBezTo>
                      <a:pt x="1195823" y="-10083"/>
                      <a:pt x="1001870" y="33971"/>
                      <a:pt x="804664" y="77728"/>
                    </a:cubicBezTo>
                    <a:cubicBezTo>
                      <a:pt x="720401" y="96355"/>
                      <a:pt x="642347" y="131243"/>
                      <a:pt x="564588" y="166427"/>
                    </a:cubicBezTo>
                    <a:cubicBezTo>
                      <a:pt x="533544" y="180323"/>
                      <a:pt x="504569" y="197471"/>
                      <a:pt x="481507" y="222602"/>
                    </a:cubicBezTo>
                    <a:cubicBezTo>
                      <a:pt x="462290" y="243594"/>
                      <a:pt x="467020" y="261038"/>
                      <a:pt x="493334" y="270795"/>
                    </a:cubicBezTo>
                    <a:cubicBezTo>
                      <a:pt x="499838" y="273160"/>
                      <a:pt x="506639" y="274934"/>
                      <a:pt x="513439" y="277299"/>
                    </a:cubicBezTo>
                    <a:cubicBezTo>
                      <a:pt x="539457" y="286169"/>
                      <a:pt x="564588" y="297109"/>
                      <a:pt x="584693" y="316622"/>
                    </a:cubicBezTo>
                    <a:cubicBezTo>
                      <a:pt x="615146" y="346188"/>
                      <a:pt x="613668" y="384920"/>
                      <a:pt x="581441" y="411825"/>
                    </a:cubicBezTo>
                    <a:cubicBezTo>
                      <a:pt x="530883" y="454400"/>
                      <a:pt x="451941" y="447896"/>
                      <a:pt x="409958" y="397042"/>
                    </a:cubicBezTo>
                    <a:cubicBezTo>
                      <a:pt x="399610" y="384624"/>
                      <a:pt x="390444" y="371319"/>
                      <a:pt x="380096" y="358902"/>
                    </a:cubicBezTo>
                    <a:cubicBezTo>
                      <a:pt x="368565" y="345301"/>
                      <a:pt x="355852" y="333475"/>
                      <a:pt x="337225" y="330518"/>
                    </a:cubicBezTo>
                    <a:cubicBezTo>
                      <a:pt x="297607" y="322535"/>
                      <a:pt x="257101" y="322831"/>
                      <a:pt x="216891" y="324309"/>
                    </a:cubicBezTo>
                    <a:cubicBezTo>
                      <a:pt x="198856" y="324901"/>
                      <a:pt x="181116" y="325196"/>
                      <a:pt x="163081" y="326379"/>
                    </a:cubicBezTo>
                    <a:cubicBezTo>
                      <a:pt x="156577" y="326675"/>
                      <a:pt x="111045" y="324309"/>
                      <a:pt x="108975" y="326379"/>
                    </a:cubicBezTo>
                    <a:cubicBezTo>
                      <a:pt x="77931" y="357423"/>
                      <a:pt x="36834" y="371319"/>
                      <a:pt x="172" y="392903"/>
                    </a:cubicBezTo>
                    <a:cubicBezTo>
                      <a:pt x="-2193" y="394381"/>
                      <a:pt x="20573" y="396155"/>
                      <a:pt x="22347" y="395859"/>
                    </a:cubicBezTo>
                    <a:cubicBezTo>
                      <a:pt x="34173" y="394972"/>
                      <a:pt x="45704" y="394381"/>
                      <a:pt x="57826" y="394381"/>
                    </a:cubicBezTo>
                    <a:cubicBezTo>
                      <a:pt x="85618" y="394381"/>
                      <a:pt x="113410" y="394972"/>
                      <a:pt x="141498" y="396451"/>
                    </a:cubicBezTo>
                    <a:cubicBezTo>
                      <a:pt x="206247" y="399998"/>
                      <a:pt x="273658" y="405616"/>
                      <a:pt x="337521" y="416260"/>
                    </a:cubicBezTo>
                    <a:cubicBezTo>
                      <a:pt x="351712" y="418625"/>
                      <a:pt x="366200" y="416260"/>
                      <a:pt x="380096" y="418921"/>
                    </a:cubicBezTo>
                    <a:cubicBezTo>
                      <a:pt x="386009" y="428973"/>
                      <a:pt x="378618" y="436365"/>
                      <a:pt x="374183" y="443756"/>
                    </a:cubicBezTo>
                    <a:cubicBezTo>
                      <a:pt x="362948" y="462679"/>
                      <a:pt x="346391" y="476575"/>
                      <a:pt x="329242" y="490175"/>
                    </a:cubicBezTo>
                    <a:cubicBezTo>
                      <a:pt x="321259" y="496680"/>
                      <a:pt x="304111" y="500819"/>
                      <a:pt x="309433" y="512645"/>
                    </a:cubicBezTo>
                    <a:cubicBezTo>
                      <a:pt x="313277" y="521219"/>
                      <a:pt x="328651" y="514715"/>
                      <a:pt x="338703" y="512350"/>
                    </a:cubicBezTo>
                    <a:cubicBezTo>
                      <a:pt x="455785" y="484557"/>
                      <a:pt x="571093" y="449669"/>
                      <a:pt x="687287" y="418329"/>
                    </a:cubicBezTo>
                    <a:cubicBezTo>
                      <a:pt x="714192" y="411234"/>
                      <a:pt x="742280" y="404729"/>
                      <a:pt x="770959" y="3994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63">
                <a:extLst>
                  <a:ext uri="{FF2B5EF4-FFF2-40B4-BE49-F238E27FC236}">
                    <a16:creationId xmlns:a16="http://schemas.microsoft.com/office/drawing/2014/main" id="{8262FFF4-FD55-4E68-A5A2-3A395679D9F4}"/>
                  </a:ext>
                </a:extLst>
              </p:cNvPr>
              <p:cNvSpPr/>
              <p:nvPr/>
            </p:nvSpPr>
            <p:spPr>
              <a:xfrm>
                <a:off x="7331436" y="5965140"/>
                <a:ext cx="2016405" cy="168527"/>
              </a:xfrm>
              <a:custGeom>
                <a:avLst/>
                <a:gdLst>
                  <a:gd name="connsiteX0" fmla="*/ 1723225 w 2016404"/>
                  <a:gd name="connsiteY0" fmla="*/ 97403 h 168526"/>
                  <a:gd name="connsiteX1" fmla="*/ 1592247 w 2016404"/>
                  <a:gd name="connsiteY1" fmla="*/ 118690 h 168526"/>
                  <a:gd name="connsiteX2" fmla="*/ 1436434 w 2016404"/>
                  <a:gd name="connsiteY2" fmla="*/ 120464 h 168526"/>
                  <a:gd name="connsiteX3" fmla="*/ 1216463 w 2016404"/>
                  <a:gd name="connsiteY3" fmla="*/ 111003 h 168526"/>
                  <a:gd name="connsiteX4" fmla="*/ 1005657 w 2016404"/>
                  <a:gd name="connsiteY4" fmla="*/ 82324 h 168526"/>
                  <a:gd name="connsiteX5" fmla="*/ 729510 w 2016404"/>
                  <a:gd name="connsiteY5" fmla="*/ 31470 h 168526"/>
                  <a:gd name="connsiteX6" fmla="*/ 338351 w 2016404"/>
                  <a:gd name="connsiteY6" fmla="*/ 1609 h 168526"/>
                  <a:gd name="connsiteX7" fmla="*/ 6324 w 2016404"/>
                  <a:gd name="connsiteY7" fmla="*/ 56897 h 168526"/>
                  <a:gd name="connsiteX8" fmla="*/ 115 w 2016404"/>
                  <a:gd name="connsiteY8" fmla="*/ 63697 h 168526"/>
                  <a:gd name="connsiteX9" fmla="*/ 271532 w 2016404"/>
                  <a:gd name="connsiteY9" fmla="*/ 34131 h 168526"/>
                  <a:gd name="connsiteX10" fmla="*/ 469624 w 2016404"/>
                  <a:gd name="connsiteY10" fmla="*/ 33540 h 168526"/>
                  <a:gd name="connsiteX11" fmla="*/ 1115347 w 2016404"/>
                  <a:gd name="connsiteY11" fmla="*/ 134360 h 168526"/>
                  <a:gd name="connsiteX12" fmla="*/ 1390607 w 2016404"/>
                  <a:gd name="connsiteY12" fmla="*/ 167474 h 168526"/>
                  <a:gd name="connsiteX13" fmla="*/ 1650788 w 2016404"/>
                  <a:gd name="connsiteY13" fmla="*/ 162744 h 168526"/>
                  <a:gd name="connsiteX14" fmla="*/ 1976902 w 2016404"/>
                  <a:gd name="connsiteY14" fmla="*/ 76115 h 168526"/>
                  <a:gd name="connsiteX15" fmla="*/ 2018590 w 2016404"/>
                  <a:gd name="connsiteY15" fmla="*/ 59263 h 168526"/>
                  <a:gd name="connsiteX16" fmla="*/ 1933440 w 2016404"/>
                  <a:gd name="connsiteY16" fmla="*/ 30879 h 168526"/>
                  <a:gd name="connsiteX17" fmla="*/ 1905943 w 2016404"/>
                  <a:gd name="connsiteY17" fmla="*/ 45958 h 168526"/>
                  <a:gd name="connsiteX18" fmla="*/ 1723225 w 2016404"/>
                  <a:gd name="connsiteY18" fmla="*/ 97403 h 16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6404" h="168526">
                    <a:moveTo>
                      <a:pt x="1723225" y="97403"/>
                    </a:moveTo>
                    <a:cubicBezTo>
                      <a:pt x="1690702" y="103020"/>
                      <a:pt x="1625066" y="115734"/>
                      <a:pt x="1592247" y="118690"/>
                    </a:cubicBezTo>
                    <a:cubicBezTo>
                      <a:pt x="1537846" y="123717"/>
                      <a:pt x="1490836" y="121647"/>
                      <a:pt x="1436434" y="120464"/>
                    </a:cubicBezTo>
                    <a:cubicBezTo>
                      <a:pt x="1384989" y="119282"/>
                      <a:pt x="1267316" y="117508"/>
                      <a:pt x="1216463" y="111003"/>
                    </a:cubicBezTo>
                    <a:cubicBezTo>
                      <a:pt x="1115938" y="98290"/>
                      <a:pt x="1092581" y="96516"/>
                      <a:pt x="1005657" y="82324"/>
                    </a:cubicBezTo>
                    <a:cubicBezTo>
                      <a:pt x="913115" y="67245"/>
                      <a:pt x="822347" y="46253"/>
                      <a:pt x="729510" y="31470"/>
                    </a:cubicBezTo>
                    <a:cubicBezTo>
                      <a:pt x="598532" y="10479"/>
                      <a:pt x="471694" y="-5191"/>
                      <a:pt x="338351" y="1609"/>
                    </a:cubicBezTo>
                    <a:cubicBezTo>
                      <a:pt x="227183" y="7226"/>
                      <a:pt x="113649" y="28514"/>
                      <a:pt x="6324" y="56897"/>
                    </a:cubicBezTo>
                    <a:cubicBezTo>
                      <a:pt x="3663" y="57489"/>
                      <a:pt x="-772" y="57489"/>
                      <a:pt x="115" y="63697"/>
                    </a:cubicBezTo>
                    <a:cubicBezTo>
                      <a:pt x="90588" y="46845"/>
                      <a:pt x="179877" y="38862"/>
                      <a:pt x="271532" y="34131"/>
                    </a:cubicBezTo>
                    <a:cubicBezTo>
                      <a:pt x="335986" y="30583"/>
                      <a:pt x="398074" y="31470"/>
                      <a:pt x="469624" y="33540"/>
                    </a:cubicBezTo>
                    <a:cubicBezTo>
                      <a:pt x="689596" y="40045"/>
                      <a:pt x="898628" y="101838"/>
                      <a:pt x="1115347" y="134360"/>
                    </a:cubicBezTo>
                    <a:cubicBezTo>
                      <a:pt x="1206706" y="148256"/>
                      <a:pt x="1298065" y="164813"/>
                      <a:pt x="1390607" y="167474"/>
                    </a:cubicBezTo>
                    <a:cubicBezTo>
                      <a:pt x="1476940" y="170135"/>
                      <a:pt x="1564455" y="172205"/>
                      <a:pt x="1650788" y="162744"/>
                    </a:cubicBezTo>
                    <a:cubicBezTo>
                      <a:pt x="1765800" y="150326"/>
                      <a:pt x="1872238" y="125491"/>
                      <a:pt x="1976902" y="76115"/>
                    </a:cubicBezTo>
                    <a:cubicBezTo>
                      <a:pt x="1988728" y="70498"/>
                      <a:pt x="2004694" y="58967"/>
                      <a:pt x="2018590" y="59263"/>
                    </a:cubicBezTo>
                    <a:cubicBezTo>
                      <a:pt x="1990206" y="49801"/>
                      <a:pt x="1961823" y="40340"/>
                      <a:pt x="1933440" y="30879"/>
                    </a:cubicBezTo>
                    <a:cubicBezTo>
                      <a:pt x="1924274" y="35905"/>
                      <a:pt x="1915404" y="41819"/>
                      <a:pt x="1905943" y="45958"/>
                    </a:cubicBezTo>
                    <a:cubicBezTo>
                      <a:pt x="1837054" y="75228"/>
                      <a:pt x="1797140" y="84394"/>
                      <a:pt x="1723225" y="974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64">
                <a:extLst>
                  <a:ext uri="{FF2B5EF4-FFF2-40B4-BE49-F238E27FC236}">
                    <a16:creationId xmlns:a16="http://schemas.microsoft.com/office/drawing/2014/main" id="{9550EF9A-B1C2-4409-95BE-0D40EBE46CBD}"/>
                  </a:ext>
                </a:extLst>
              </p:cNvPr>
              <p:cNvSpPr/>
              <p:nvPr/>
            </p:nvSpPr>
            <p:spPr>
              <a:xfrm>
                <a:off x="8677398" y="6036525"/>
                <a:ext cx="821936" cy="136004"/>
              </a:xfrm>
              <a:custGeom>
                <a:avLst/>
                <a:gdLst>
                  <a:gd name="connsiteX0" fmla="*/ 735899 w 821936"/>
                  <a:gd name="connsiteY0" fmla="*/ 0 h 136003"/>
                  <a:gd name="connsiteX1" fmla="*/ 517110 w 821936"/>
                  <a:gd name="connsiteY1" fmla="*/ 84263 h 136003"/>
                  <a:gd name="connsiteX2" fmla="*/ 177396 w 821936"/>
                  <a:gd name="connsiteY2" fmla="*/ 117377 h 136003"/>
                  <a:gd name="connsiteX3" fmla="*/ 87220 w 821936"/>
                  <a:gd name="connsiteY3" fmla="*/ 113534 h 136003"/>
                  <a:gd name="connsiteX4" fmla="*/ 44349 w 821936"/>
                  <a:gd name="connsiteY4" fmla="*/ 108803 h 136003"/>
                  <a:gd name="connsiteX5" fmla="*/ 0 w 821936"/>
                  <a:gd name="connsiteY5" fmla="*/ 109394 h 136003"/>
                  <a:gd name="connsiteX6" fmla="*/ 67411 w 821936"/>
                  <a:gd name="connsiteY6" fmla="*/ 120334 h 136003"/>
                  <a:gd name="connsiteX7" fmla="*/ 405942 w 821936"/>
                  <a:gd name="connsiteY7" fmla="*/ 137482 h 136003"/>
                  <a:gd name="connsiteX8" fmla="*/ 530119 w 821936"/>
                  <a:gd name="connsiteY8" fmla="*/ 125064 h 136003"/>
                  <a:gd name="connsiteX9" fmla="*/ 583338 w 821936"/>
                  <a:gd name="connsiteY9" fmla="*/ 115308 h 136003"/>
                  <a:gd name="connsiteX10" fmla="*/ 715794 w 821936"/>
                  <a:gd name="connsiteY10" fmla="*/ 77167 h 136003"/>
                  <a:gd name="connsiteX11" fmla="*/ 824597 w 821936"/>
                  <a:gd name="connsiteY11" fmla="*/ 13009 h 136003"/>
                  <a:gd name="connsiteX12" fmla="*/ 735899 w 821936"/>
                  <a:gd name="connsiteY12" fmla="*/ 0 h 13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1936" h="136003">
                    <a:moveTo>
                      <a:pt x="735899" y="0"/>
                    </a:moveTo>
                    <a:cubicBezTo>
                      <a:pt x="666715" y="37845"/>
                      <a:pt x="592799" y="63567"/>
                      <a:pt x="517110" y="84263"/>
                    </a:cubicBezTo>
                    <a:cubicBezTo>
                      <a:pt x="405351" y="108803"/>
                      <a:pt x="291817" y="118560"/>
                      <a:pt x="177396" y="117377"/>
                    </a:cubicBezTo>
                    <a:cubicBezTo>
                      <a:pt x="147239" y="117082"/>
                      <a:pt x="117377" y="116195"/>
                      <a:pt x="87220" y="113534"/>
                    </a:cubicBezTo>
                    <a:cubicBezTo>
                      <a:pt x="72732" y="112351"/>
                      <a:pt x="58541" y="109690"/>
                      <a:pt x="44349" y="108803"/>
                    </a:cubicBezTo>
                    <a:cubicBezTo>
                      <a:pt x="29862" y="107916"/>
                      <a:pt x="14192" y="110873"/>
                      <a:pt x="0" y="109394"/>
                    </a:cubicBezTo>
                    <a:cubicBezTo>
                      <a:pt x="24540" y="113238"/>
                      <a:pt x="43758" y="117673"/>
                      <a:pt x="67411" y="120334"/>
                    </a:cubicBezTo>
                    <a:cubicBezTo>
                      <a:pt x="177988" y="133639"/>
                      <a:pt x="294478" y="141917"/>
                      <a:pt x="405942" y="137482"/>
                    </a:cubicBezTo>
                    <a:cubicBezTo>
                      <a:pt x="454135" y="135708"/>
                      <a:pt x="480744" y="131569"/>
                      <a:pt x="530119" y="125064"/>
                    </a:cubicBezTo>
                    <a:cubicBezTo>
                      <a:pt x="530119" y="125064"/>
                      <a:pt x="583338" y="115308"/>
                      <a:pt x="583338" y="115308"/>
                    </a:cubicBezTo>
                    <a:cubicBezTo>
                      <a:pt x="642175" y="103186"/>
                      <a:pt x="658732" y="97864"/>
                      <a:pt x="715794" y="77167"/>
                    </a:cubicBezTo>
                    <a:cubicBezTo>
                      <a:pt x="755413" y="62976"/>
                      <a:pt x="792074" y="40210"/>
                      <a:pt x="824597" y="13009"/>
                    </a:cubicBezTo>
                    <a:cubicBezTo>
                      <a:pt x="795031" y="8870"/>
                      <a:pt x="765465" y="4435"/>
                      <a:pt x="735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55">
              <a:extLst>
                <a:ext uri="{FF2B5EF4-FFF2-40B4-BE49-F238E27FC236}">
                  <a16:creationId xmlns:a16="http://schemas.microsoft.com/office/drawing/2014/main" id="{35BC0515-7BBA-4A36-AAB7-E2462A817F0A}"/>
                </a:ext>
              </a:extLst>
            </p:cNvPr>
            <p:cNvSpPr/>
            <p:nvPr/>
          </p:nvSpPr>
          <p:spPr>
            <a:xfrm>
              <a:off x="7235462" y="5839615"/>
              <a:ext cx="136004" cy="136004"/>
            </a:xfrm>
            <a:custGeom>
              <a:avLst/>
              <a:gdLst>
                <a:gd name="connsiteX0" fmla="*/ 137186 w 136003"/>
                <a:gd name="connsiteY0" fmla="*/ 68593 h 136003"/>
                <a:gd name="connsiteX1" fmla="*/ 68593 w 136003"/>
                <a:gd name="connsiteY1" fmla="*/ 137187 h 136003"/>
                <a:gd name="connsiteX2" fmla="*/ 0 w 136003"/>
                <a:gd name="connsiteY2" fmla="*/ 68593 h 136003"/>
                <a:gd name="connsiteX3" fmla="*/ 68593 w 136003"/>
                <a:gd name="connsiteY3" fmla="*/ 0 h 136003"/>
                <a:gd name="connsiteX4" fmla="*/ 137186 w 136003"/>
                <a:gd name="connsiteY4" fmla="*/ 68593 h 13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03" h="136003">
                  <a:moveTo>
                    <a:pt x="137186" y="68593"/>
                  </a:moveTo>
                  <a:cubicBezTo>
                    <a:pt x="137186" y="106476"/>
                    <a:pt x="106476" y="137187"/>
                    <a:pt x="68593" y="137187"/>
                  </a:cubicBezTo>
                  <a:cubicBezTo>
                    <a:pt x="30710" y="137187"/>
                    <a:pt x="0" y="106476"/>
                    <a:pt x="0" y="68593"/>
                  </a:cubicBezTo>
                  <a:cubicBezTo>
                    <a:pt x="0" y="30710"/>
                    <a:pt x="30710" y="0"/>
                    <a:pt x="68593" y="0"/>
                  </a:cubicBezTo>
                  <a:cubicBezTo>
                    <a:pt x="106476" y="0"/>
                    <a:pt x="137186" y="30710"/>
                    <a:pt x="137186" y="68593"/>
                  </a:cubicBezTo>
                  <a:close/>
                </a:path>
              </a:pathLst>
            </a:custGeom>
            <a:solidFill>
              <a:srgbClr val="E6E6E6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7">
              <a:extLst>
                <a:ext uri="{FF2B5EF4-FFF2-40B4-BE49-F238E27FC236}">
                  <a16:creationId xmlns:a16="http://schemas.microsoft.com/office/drawing/2014/main" id="{61018DF0-1092-4AF7-A5ED-32C1388E7ADB}"/>
                </a:ext>
              </a:extLst>
            </p:cNvPr>
            <p:cNvSpPr/>
            <p:nvPr/>
          </p:nvSpPr>
          <p:spPr>
            <a:xfrm>
              <a:off x="7248471" y="5852624"/>
              <a:ext cx="109394" cy="109394"/>
            </a:xfrm>
            <a:custGeom>
              <a:avLst/>
              <a:gdLst>
                <a:gd name="connsiteX0" fmla="*/ 111168 w 109394"/>
                <a:gd name="connsiteY0" fmla="*/ 55584 h 109394"/>
                <a:gd name="connsiteX1" fmla="*/ 55584 w 109394"/>
                <a:gd name="connsiteY1" fmla="*/ 111168 h 109394"/>
                <a:gd name="connsiteX2" fmla="*/ 0 w 109394"/>
                <a:gd name="connsiteY2" fmla="*/ 55584 h 109394"/>
                <a:gd name="connsiteX3" fmla="*/ 55584 w 109394"/>
                <a:gd name="connsiteY3" fmla="*/ 0 h 109394"/>
                <a:gd name="connsiteX4" fmla="*/ 111168 w 109394"/>
                <a:gd name="connsiteY4" fmla="*/ 55584 h 10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94" h="109394">
                  <a:moveTo>
                    <a:pt x="111168" y="55584"/>
                  </a:moveTo>
                  <a:cubicBezTo>
                    <a:pt x="111168" y="86283"/>
                    <a:pt x="86282" y="111168"/>
                    <a:pt x="55584" y="111168"/>
                  </a:cubicBezTo>
                  <a:cubicBezTo>
                    <a:pt x="24886" y="111168"/>
                    <a:pt x="0" y="86282"/>
                    <a:pt x="0" y="55584"/>
                  </a:cubicBezTo>
                  <a:cubicBezTo>
                    <a:pt x="0" y="24886"/>
                    <a:pt x="24886" y="0"/>
                    <a:pt x="55584" y="0"/>
                  </a:cubicBezTo>
                  <a:cubicBezTo>
                    <a:pt x="86282" y="0"/>
                    <a:pt x="111168" y="24886"/>
                    <a:pt x="111168" y="55584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8">
              <a:extLst>
                <a:ext uri="{FF2B5EF4-FFF2-40B4-BE49-F238E27FC236}">
                  <a16:creationId xmlns:a16="http://schemas.microsoft.com/office/drawing/2014/main" id="{2500B8C9-55C1-4087-A4F5-5485FDD379FC}"/>
                </a:ext>
              </a:extLst>
            </p:cNvPr>
            <p:cNvSpPr/>
            <p:nvPr/>
          </p:nvSpPr>
          <p:spPr>
            <a:xfrm>
              <a:off x="7256750" y="5860903"/>
              <a:ext cx="94611" cy="94611"/>
            </a:xfrm>
            <a:custGeom>
              <a:avLst/>
              <a:gdLst>
                <a:gd name="connsiteX0" fmla="*/ 94611 w 94611"/>
                <a:gd name="connsiteY0" fmla="*/ 47306 h 94611"/>
                <a:gd name="connsiteX1" fmla="*/ 47306 w 94611"/>
                <a:gd name="connsiteY1" fmla="*/ 94611 h 94611"/>
                <a:gd name="connsiteX2" fmla="*/ 0 w 94611"/>
                <a:gd name="connsiteY2" fmla="*/ 47306 h 94611"/>
                <a:gd name="connsiteX3" fmla="*/ 47306 w 94611"/>
                <a:gd name="connsiteY3" fmla="*/ 0 h 94611"/>
                <a:gd name="connsiteX4" fmla="*/ 94611 w 94611"/>
                <a:gd name="connsiteY4" fmla="*/ 47306 h 9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1" h="94611">
                  <a:moveTo>
                    <a:pt x="94611" y="47306"/>
                  </a:moveTo>
                  <a:cubicBezTo>
                    <a:pt x="94611" y="73432"/>
                    <a:pt x="73432" y="94611"/>
                    <a:pt x="47306" y="94611"/>
                  </a:cubicBezTo>
                  <a:cubicBezTo>
                    <a:pt x="21179" y="94611"/>
                    <a:pt x="0" y="73432"/>
                    <a:pt x="0" y="47306"/>
                  </a:cubicBezTo>
                  <a:cubicBezTo>
                    <a:pt x="0" y="21180"/>
                    <a:pt x="21179" y="0"/>
                    <a:pt x="47306" y="0"/>
                  </a:cubicBezTo>
                  <a:cubicBezTo>
                    <a:pt x="73432" y="0"/>
                    <a:pt x="94611" y="21180"/>
                    <a:pt x="94611" y="47306"/>
                  </a:cubicBezTo>
                  <a:close/>
                </a:path>
              </a:pathLst>
            </a:custGeom>
            <a:solidFill>
              <a:srgbClr val="4D4D4D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9">
              <a:extLst>
                <a:ext uri="{FF2B5EF4-FFF2-40B4-BE49-F238E27FC236}">
                  <a16:creationId xmlns:a16="http://schemas.microsoft.com/office/drawing/2014/main" id="{50E8AC80-8969-409D-A6C0-1E760D298BB2}"/>
                </a:ext>
              </a:extLst>
            </p:cNvPr>
            <p:cNvSpPr/>
            <p:nvPr/>
          </p:nvSpPr>
          <p:spPr>
            <a:xfrm>
              <a:off x="7273898" y="5878051"/>
              <a:ext cx="59132" cy="59132"/>
            </a:xfrm>
            <a:custGeom>
              <a:avLst/>
              <a:gdLst>
                <a:gd name="connsiteX0" fmla="*/ 60315 w 59132"/>
                <a:gd name="connsiteY0" fmla="*/ 30157 h 59132"/>
                <a:gd name="connsiteX1" fmla="*/ 30157 w 59132"/>
                <a:gd name="connsiteY1" fmla="*/ 60315 h 59132"/>
                <a:gd name="connsiteX2" fmla="*/ 0 w 59132"/>
                <a:gd name="connsiteY2" fmla="*/ 30157 h 59132"/>
                <a:gd name="connsiteX3" fmla="*/ 30157 w 59132"/>
                <a:gd name="connsiteY3" fmla="*/ 0 h 59132"/>
                <a:gd name="connsiteX4" fmla="*/ 60315 w 59132"/>
                <a:gd name="connsiteY4" fmla="*/ 30157 h 5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2" h="59132">
                  <a:moveTo>
                    <a:pt x="60315" y="30157"/>
                  </a:moveTo>
                  <a:cubicBezTo>
                    <a:pt x="60315" y="46813"/>
                    <a:pt x="46813" y="60315"/>
                    <a:pt x="30157" y="60315"/>
                  </a:cubicBezTo>
                  <a:cubicBezTo>
                    <a:pt x="13502" y="60315"/>
                    <a:pt x="0" y="46813"/>
                    <a:pt x="0" y="30157"/>
                  </a:cubicBezTo>
                  <a:cubicBezTo>
                    <a:pt x="0" y="13502"/>
                    <a:pt x="13502" y="0"/>
                    <a:pt x="30157" y="0"/>
                  </a:cubicBezTo>
                  <a:cubicBezTo>
                    <a:pt x="46813" y="0"/>
                    <a:pt x="60315" y="13502"/>
                    <a:pt x="60315" y="30157"/>
                  </a:cubicBezTo>
                  <a:close/>
                </a:path>
              </a:pathLst>
            </a:custGeom>
            <a:solidFill>
              <a:srgbClr val="000000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60">
              <a:extLst>
                <a:ext uri="{FF2B5EF4-FFF2-40B4-BE49-F238E27FC236}">
                  <a16:creationId xmlns:a16="http://schemas.microsoft.com/office/drawing/2014/main" id="{0B614D31-CD1B-4751-87FD-D49EC5EE4737}"/>
                </a:ext>
              </a:extLst>
            </p:cNvPr>
            <p:cNvSpPr/>
            <p:nvPr/>
          </p:nvSpPr>
          <p:spPr>
            <a:xfrm>
              <a:off x="7286907" y="5880712"/>
              <a:ext cx="20696" cy="20696"/>
            </a:xfrm>
            <a:custGeom>
              <a:avLst/>
              <a:gdLst>
                <a:gd name="connsiteX0" fmla="*/ 23062 w 20696"/>
                <a:gd name="connsiteY0" fmla="*/ 11531 h 20696"/>
                <a:gd name="connsiteX1" fmla="*/ 11531 w 20696"/>
                <a:gd name="connsiteY1" fmla="*/ 23062 h 20696"/>
                <a:gd name="connsiteX2" fmla="*/ 0 w 20696"/>
                <a:gd name="connsiteY2" fmla="*/ 11531 h 20696"/>
                <a:gd name="connsiteX3" fmla="*/ 11531 w 20696"/>
                <a:gd name="connsiteY3" fmla="*/ 0 h 20696"/>
                <a:gd name="connsiteX4" fmla="*/ 23062 w 20696"/>
                <a:gd name="connsiteY4" fmla="*/ 11531 h 2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6" h="20696">
                  <a:moveTo>
                    <a:pt x="23062" y="11531"/>
                  </a:moveTo>
                  <a:cubicBezTo>
                    <a:pt x="23062" y="17899"/>
                    <a:pt x="17899" y="23062"/>
                    <a:pt x="11531" y="23062"/>
                  </a:cubicBezTo>
                  <a:cubicBezTo>
                    <a:pt x="5162" y="23062"/>
                    <a:pt x="0" y="17899"/>
                    <a:pt x="0" y="11531"/>
                  </a:cubicBezTo>
                  <a:cubicBezTo>
                    <a:pt x="0" y="5163"/>
                    <a:pt x="5163" y="0"/>
                    <a:pt x="11531" y="0"/>
                  </a:cubicBezTo>
                  <a:cubicBezTo>
                    <a:pt x="17899" y="0"/>
                    <a:pt x="23062" y="5163"/>
                    <a:pt x="23062" y="11531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직사각형 1">
            <a:extLst>
              <a:ext uri="{FF2B5EF4-FFF2-40B4-BE49-F238E27FC236}">
                <a16:creationId xmlns:a16="http://schemas.microsoft.com/office/drawing/2014/main" id="{0FC1AC0C-65FA-43C7-8A8B-7BC4D0955FFF}"/>
              </a:ext>
            </a:extLst>
          </p:cNvPr>
          <p:cNvSpPr/>
          <p:nvPr/>
        </p:nvSpPr>
        <p:spPr>
          <a:xfrm>
            <a:off x="744129" y="2951626"/>
            <a:ext cx="3746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EB0EB496-6A53-4D5B-9B05-C7C9CE312EB3}"/>
              </a:ext>
            </a:extLst>
          </p:cNvPr>
          <p:cNvSpPr/>
          <p:nvPr/>
        </p:nvSpPr>
        <p:spPr>
          <a:xfrm>
            <a:off x="838160" y="967484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C452A-9951-451E-8EFD-35550BF7267E}"/>
              </a:ext>
            </a:extLst>
          </p:cNvPr>
          <p:cNvSpPr txBox="1"/>
          <p:nvPr/>
        </p:nvSpPr>
        <p:spPr>
          <a:xfrm>
            <a:off x="744130" y="1749228"/>
            <a:ext cx="3709830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484A2-5CD6-4BA1-9362-A57CB0E37AD2}"/>
              </a:ext>
            </a:extLst>
          </p:cNvPr>
          <p:cNvSpPr txBox="1"/>
          <p:nvPr/>
        </p:nvSpPr>
        <p:spPr>
          <a:xfrm>
            <a:off x="8515208" y="229665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E0A8EA-5120-48DE-BD3D-3CADE580E19F}"/>
              </a:ext>
            </a:extLst>
          </p:cNvPr>
          <p:cNvSpPr txBox="1"/>
          <p:nvPr/>
        </p:nvSpPr>
        <p:spPr>
          <a:xfrm>
            <a:off x="8397514" y="1426062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4BFFA-30E4-47D4-A975-13C080F0FBA6}"/>
              </a:ext>
            </a:extLst>
          </p:cNvPr>
          <p:cNvSpPr txBox="1"/>
          <p:nvPr/>
        </p:nvSpPr>
        <p:spPr>
          <a:xfrm>
            <a:off x="8515208" y="5397414"/>
            <a:ext cx="29563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3C9558F-41BF-4DA3-BB94-7B885BCD95C6}"/>
              </a:ext>
            </a:extLst>
          </p:cNvPr>
          <p:cNvGrpSpPr/>
          <p:nvPr/>
        </p:nvGrpSpPr>
        <p:grpSpPr>
          <a:xfrm>
            <a:off x="4784578" y="1875773"/>
            <a:ext cx="3355433" cy="2417490"/>
            <a:chOff x="4825146" y="1847934"/>
            <a:chExt cx="3355433" cy="2417490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331843E3-BE6C-4DAD-92BC-EB6C416F0F32}"/>
                </a:ext>
              </a:extLst>
            </p:cNvPr>
            <p:cNvGrpSpPr/>
            <p:nvPr/>
          </p:nvGrpSpPr>
          <p:grpSpPr>
            <a:xfrm flipH="1">
              <a:off x="4825146" y="3061762"/>
              <a:ext cx="3355433" cy="596751"/>
              <a:chOff x="8206665" y="3407874"/>
              <a:chExt cx="3355433" cy="59675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406BE2-A8AF-461D-A77C-7AD1DF5772A3}"/>
                  </a:ext>
                </a:extLst>
              </p:cNvPr>
              <p:cNvSpPr txBox="1"/>
              <p:nvPr/>
            </p:nvSpPr>
            <p:spPr>
              <a:xfrm>
                <a:off x="10327757" y="3407874"/>
                <a:ext cx="123434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0EDF7A-D705-4B1F-969E-C59D117C2CE0}"/>
                  </a:ext>
                </a:extLst>
              </p:cNvPr>
              <p:cNvSpPr txBox="1"/>
              <p:nvPr/>
            </p:nvSpPr>
            <p:spPr>
              <a:xfrm>
                <a:off x="8206665" y="3727626"/>
                <a:ext cx="290390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id="{0115B33A-5A1E-480A-A6B6-1EAF52FE6645}"/>
                </a:ext>
              </a:extLst>
            </p:cNvPr>
            <p:cNvGrpSpPr/>
            <p:nvPr/>
          </p:nvGrpSpPr>
          <p:grpSpPr>
            <a:xfrm flipH="1">
              <a:off x="4825146" y="3668676"/>
              <a:ext cx="3355433" cy="596748"/>
              <a:chOff x="8206665" y="4090685"/>
              <a:chExt cx="3355433" cy="59674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69ED13-D0FF-4BF4-BC1F-F82B2ABC84FC}"/>
                  </a:ext>
                </a:extLst>
              </p:cNvPr>
              <p:cNvSpPr txBox="1"/>
              <p:nvPr/>
            </p:nvSpPr>
            <p:spPr>
              <a:xfrm>
                <a:off x="10327757" y="4090685"/>
                <a:ext cx="123434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Rectangle 18">
                <a:extLst>
                  <a:ext uri="{FF2B5EF4-FFF2-40B4-BE49-F238E27FC236}">
                    <a16:creationId xmlns:a16="http://schemas.microsoft.com/office/drawing/2014/main" id="{B8F0F2E7-96C1-4A9F-821F-3E6176B12DBC}"/>
                  </a:ext>
                </a:extLst>
              </p:cNvPr>
              <p:cNvSpPr/>
              <p:nvPr/>
            </p:nvSpPr>
            <p:spPr>
              <a:xfrm>
                <a:off x="8206665" y="4410434"/>
                <a:ext cx="290390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</a:t>
                </a:r>
              </a:p>
            </p:txBody>
          </p:sp>
        </p:grpSp>
        <p:grpSp>
          <p:nvGrpSpPr>
            <p:cNvPr id="28" name="Group 15">
              <a:extLst>
                <a:ext uri="{FF2B5EF4-FFF2-40B4-BE49-F238E27FC236}">
                  <a16:creationId xmlns:a16="http://schemas.microsoft.com/office/drawing/2014/main" id="{2EFAE33B-78CD-4610-90C3-FE8516F9E4E6}"/>
                </a:ext>
              </a:extLst>
            </p:cNvPr>
            <p:cNvGrpSpPr/>
            <p:nvPr/>
          </p:nvGrpSpPr>
          <p:grpSpPr>
            <a:xfrm flipH="1">
              <a:off x="4825146" y="2454848"/>
              <a:ext cx="3355433" cy="596751"/>
              <a:chOff x="8206665" y="2762255"/>
              <a:chExt cx="3355433" cy="59675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DB7218-D7E6-49EE-BB74-3674A3A4A850}"/>
                  </a:ext>
                </a:extLst>
              </p:cNvPr>
              <p:cNvSpPr txBox="1"/>
              <p:nvPr/>
            </p:nvSpPr>
            <p:spPr>
              <a:xfrm>
                <a:off x="10327757" y="2762255"/>
                <a:ext cx="123434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DAD3F8-4A5C-4787-AE20-D96FBC34F7AE}"/>
                  </a:ext>
                </a:extLst>
              </p:cNvPr>
              <p:cNvSpPr txBox="1"/>
              <p:nvPr/>
            </p:nvSpPr>
            <p:spPr>
              <a:xfrm>
                <a:off x="8206665" y="3082007"/>
                <a:ext cx="290390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31" name="Group 18">
              <a:extLst>
                <a:ext uri="{FF2B5EF4-FFF2-40B4-BE49-F238E27FC236}">
                  <a16:creationId xmlns:a16="http://schemas.microsoft.com/office/drawing/2014/main" id="{C512ABC2-F1BF-49C3-B614-E91B1864E316}"/>
                </a:ext>
              </a:extLst>
            </p:cNvPr>
            <p:cNvGrpSpPr/>
            <p:nvPr/>
          </p:nvGrpSpPr>
          <p:grpSpPr>
            <a:xfrm flipH="1">
              <a:off x="4825146" y="1847934"/>
              <a:ext cx="3355433" cy="596751"/>
              <a:chOff x="8206665" y="2079443"/>
              <a:chExt cx="3355433" cy="59675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86168D-7B72-4844-996B-6113A82960EB}"/>
                  </a:ext>
                </a:extLst>
              </p:cNvPr>
              <p:cNvSpPr txBox="1"/>
              <p:nvPr/>
            </p:nvSpPr>
            <p:spPr>
              <a:xfrm>
                <a:off x="10327757" y="2079443"/>
                <a:ext cx="123434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A7F758-DBB5-46B5-A299-40E0399865AF}"/>
                  </a:ext>
                </a:extLst>
              </p:cNvPr>
              <p:cNvSpPr txBox="1"/>
              <p:nvPr/>
            </p:nvSpPr>
            <p:spPr>
              <a:xfrm>
                <a:off x="8206665" y="2399195"/>
                <a:ext cx="290390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44639" y="2857630"/>
            <a:ext cx="554735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63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9EA8481-531B-407D-9BD0-0BE9D9B91D7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28" name="Graphic 42">
            <a:extLst>
              <a:ext uri="{FF2B5EF4-FFF2-40B4-BE49-F238E27FC236}">
                <a16:creationId xmlns:a16="http://schemas.microsoft.com/office/drawing/2014/main" id="{E8DE1507-FEC4-47BC-92BA-7303916310D6}"/>
              </a:ext>
            </a:extLst>
          </p:cNvPr>
          <p:cNvGrpSpPr/>
          <p:nvPr/>
        </p:nvGrpSpPr>
        <p:grpSpPr>
          <a:xfrm>
            <a:off x="10283492" y="3532618"/>
            <a:ext cx="1713567" cy="1518201"/>
            <a:chOff x="8950873" y="856864"/>
            <a:chExt cx="2622062" cy="2323118"/>
          </a:xfrm>
        </p:grpSpPr>
        <p:sp>
          <p:nvSpPr>
            <p:cNvPr id="29" name="Freeform: Shape 66">
              <a:extLst>
                <a:ext uri="{FF2B5EF4-FFF2-40B4-BE49-F238E27FC236}">
                  <a16:creationId xmlns:a16="http://schemas.microsoft.com/office/drawing/2014/main" id="{20BE037F-E864-439D-9419-3E214762425A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0" name="Graphic 42">
              <a:extLst>
                <a:ext uri="{FF2B5EF4-FFF2-40B4-BE49-F238E27FC236}">
                  <a16:creationId xmlns:a16="http://schemas.microsoft.com/office/drawing/2014/main" id="{75CD5F4E-B956-4865-AF8F-E5F3782A56C0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31" name="Freeform: Shape 68">
                <a:extLst>
                  <a:ext uri="{FF2B5EF4-FFF2-40B4-BE49-F238E27FC236}">
                    <a16:creationId xmlns:a16="http://schemas.microsoft.com/office/drawing/2014/main" id="{65FB5C0A-7500-4412-84ED-7FD318C57869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69">
                <a:extLst>
                  <a:ext uri="{FF2B5EF4-FFF2-40B4-BE49-F238E27FC236}">
                    <a16:creationId xmlns:a16="http://schemas.microsoft.com/office/drawing/2014/main" id="{C2126F7D-2CC7-44B2-B612-63302B37AAE1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Right Triangle 30">
            <a:extLst>
              <a:ext uri="{FF2B5EF4-FFF2-40B4-BE49-F238E27FC236}">
                <a16:creationId xmlns:a16="http://schemas.microsoft.com/office/drawing/2014/main" id="{FAA79345-4427-4BD2-BF00-EDCE3BB62850}"/>
              </a:ext>
            </a:extLst>
          </p:cNvPr>
          <p:cNvSpPr/>
          <p:nvPr/>
        </p:nvSpPr>
        <p:spPr>
          <a:xfrm rot="18900000">
            <a:off x="3272838" y="-2832469"/>
            <a:ext cx="5646323" cy="564632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DE3EA-C9E2-4048-886F-CA745BEB67CC}"/>
              </a:ext>
            </a:extLst>
          </p:cNvPr>
          <p:cNvSpPr txBox="1"/>
          <p:nvPr/>
        </p:nvSpPr>
        <p:spPr>
          <a:xfrm>
            <a:off x="4665007" y="34366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15">
            <a:extLst>
              <a:ext uri="{FF2B5EF4-FFF2-40B4-BE49-F238E27FC236}">
                <a16:creationId xmlns:a16="http://schemas.microsoft.com/office/drawing/2014/main" id="{7E142CA1-ABFD-4526-B10C-30248B3D8963}"/>
              </a:ext>
            </a:extLst>
          </p:cNvPr>
          <p:cNvGrpSpPr/>
          <p:nvPr/>
        </p:nvGrpSpPr>
        <p:grpSpPr>
          <a:xfrm>
            <a:off x="567938" y="3343136"/>
            <a:ext cx="3287583" cy="2910026"/>
            <a:chOff x="7280226" y="751120"/>
            <a:chExt cx="3287583" cy="2910026"/>
          </a:xfrm>
        </p:grpSpPr>
        <p:sp>
          <p:nvSpPr>
            <p:cNvPr id="5" name="자유형: 도형 13">
              <a:extLst>
                <a:ext uri="{FF2B5EF4-FFF2-40B4-BE49-F238E27FC236}">
                  <a16:creationId xmlns:a16="http://schemas.microsoft.com/office/drawing/2014/main" id="{D0C19C2B-F56F-4F46-B52A-2A37EC341F74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EB38C3-466E-4597-92FC-0684AC087596}"/>
                </a:ext>
              </a:extLst>
            </p:cNvPr>
            <p:cNvSpPr txBox="1"/>
            <p:nvPr/>
          </p:nvSpPr>
          <p:spPr>
            <a:xfrm>
              <a:off x="7689445" y="1170842"/>
              <a:ext cx="2878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자유형: 도형 14">
              <a:extLst>
                <a:ext uri="{FF2B5EF4-FFF2-40B4-BE49-F238E27FC236}">
                  <a16:creationId xmlns:a16="http://schemas.microsoft.com/office/drawing/2014/main" id="{87DC4A6F-CC6A-488C-84C2-3A2756DA3C25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grpSp>
        <p:nvGrpSpPr>
          <p:cNvPr id="8" name="Group 48">
            <a:extLst>
              <a:ext uri="{FF2B5EF4-FFF2-40B4-BE49-F238E27FC236}">
                <a16:creationId xmlns:a16="http://schemas.microsoft.com/office/drawing/2014/main" id="{387582F4-AF3B-4689-B7F9-11E35E548FA8}"/>
              </a:ext>
            </a:extLst>
          </p:cNvPr>
          <p:cNvGrpSpPr/>
          <p:nvPr/>
        </p:nvGrpSpPr>
        <p:grpSpPr>
          <a:xfrm>
            <a:off x="8810914" y="4358016"/>
            <a:ext cx="2824986" cy="1375703"/>
            <a:chOff x="4822352" y="1916832"/>
            <a:chExt cx="3422056" cy="1375703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BE6E99DD-75D9-4E0B-B29C-61E6F7C654E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542CDF-2ED5-41E2-B841-20F69173DB3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9E5AD6-2E1A-490C-A22C-5F4848C30B61}"/>
              </a:ext>
            </a:extLst>
          </p:cNvPr>
          <p:cNvSpPr txBox="1">
            <a:spLocks/>
          </p:cNvSpPr>
          <p:nvPr/>
        </p:nvSpPr>
        <p:spPr>
          <a:xfrm>
            <a:off x="9549108" y="603465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6523E782-D4EE-4FD5-BC63-C38433DDE20F}"/>
              </a:ext>
            </a:extLst>
          </p:cNvPr>
          <p:cNvSpPr/>
          <p:nvPr/>
        </p:nvSpPr>
        <p:spPr>
          <a:xfrm>
            <a:off x="5669667" y="1827521"/>
            <a:ext cx="852664" cy="894478"/>
          </a:xfrm>
          <a:custGeom>
            <a:avLst/>
            <a:gdLst>
              <a:gd name="connsiteX0" fmla="*/ 648519 w 852664"/>
              <a:gd name="connsiteY0" fmla="*/ 657557 h 894478"/>
              <a:gd name="connsiteX1" fmla="*/ 619349 w 852664"/>
              <a:gd name="connsiteY1" fmla="*/ 715292 h 894478"/>
              <a:gd name="connsiteX2" fmla="*/ 537140 w 852664"/>
              <a:gd name="connsiteY2" fmla="*/ 794741 h 894478"/>
              <a:gd name="connsiteX3" fmla="*/ 570671 w 852664"/>
              <a:gd name="connsiteY3" fmla="*/ 728606 h 894478"/>
              <a:gd name="connsiteX4" fmla="*/ 584451 w 852664"/>
              <a:gd name="connsiteY4" fmla="*/ 667817 h 894478"/>
              <a:gd name="connsiteX5" fmla="*/ 587834 w 852664"/>
              <a:gd name="connsiteY5" fmla="*/ 664547 h 894478"/>
              <a:gd name="connsiteX6" fmla="*/ 648519 w 852664"/>
              <a:gd name="connsiteY6" fmla="*/ 657557 h 894478"/>
              <a:gd name="connsiteX7" fmla="*/ 713478 w 852664"/>
              <a:gd name="connsiteY7" fmla="*/ 638802 h 894478"/>
              <a:gd name="connsiteX8" fmla="*/ 656625 w 852664"/>
              <a:gd name="connsiteY8" fmla="*/ 732092 h 894478"/>
              <a:gd name="connsiteX9" fmla="*/ 609695 w 852664"/>
              <a:gd name="connsiteY9" fmla="*/ 772837 h 894478"/>
              <a:gd name="connsiteX10" fmla="*/ 587627 w 852664"/>
              <a:gd name="connsiteY10" fmla="*/ 782111 h 894478"/>
              <a:gd name="connsiteX11" fmla="*/ 552730 w 852664"/>
              <a:gd name="connsiteY11" fmla="*/ 790900 h 894478"/>
              <a:gd name="connsiteX12" fmla="*/ 549745 w 852664"/>
              <a:gd name="connsiteY12" fmla="*/ 791289 h 894478"/>
              <a:gd name="connsiteX13" fmla="*/ 654160 w 852664"/>
              <a:gd name="connsiteY13" fmla="*/ 656605 h 894478"/>
              <a:gd name="connsiteX14" fmla="*/ 713478 w 852664"/>
              <a:gd name="connsiteY14" fmla="*/ 638802 h 894478"/>
              <a:gd name="connsiteX15" fmla="*/ 851899 w 852664"/>
              <a:gd name="connsiteY15" fmla="*/ 558358 h 894478"/>
              <a:gd name="connsiteX16" fmla="*/ 812400 w 852664"/>
              <a:gd name="connsiteY16" fmla="*/ 627642 h 894478"/>
              <a:gd name="connsiteX17" fmla="*/ 706964 w 852664"/>
              <a:gd name="connsiteY17" fmla="*/ 726478 h 894478"/>
              <a:gd name="connsiteX18" fmla="*/ 611226 w 852664"/>
              <a:gd name="connsiteY18" fmla="*/ 774870 h 894478"/>
              <a:gd name="connsiteX19" fmla="*/ 639679 w 852664"/>
              <a:gd name="connsiteY19" fmla="*/ 752897 h 894478"/>
              <a:gd name="connsiteX20" fmla="*/ 720399 w 852664"/>
              <a:gd name="connsiteY20" fmla="*/ 636207 h 894478"/>
              <a:gd name="connsiteX21" fmla="*/ 790401 w 852664"/>
              <a:gd name="connsiteY21" fmla="*/ 604778 h 894478"/>
              <a:gd name="connsiteX22" fmla="*/ 851899 w 852664"/>
              <a:gd name="connsiteY22" fmla="*/ 558358 h 894478"/>
              <a:gd name="connsiteX23" fmla="*/ 698731 w 852664"/>
              <a:gd name="connsiteY23" fmla="*/ 529770 h 894478"/>
              <a:gd name="connsiteX24" fmla="*/ 675187 w 852664"/>
              <a:gd name="connsiteY24" fmla="*/ 552243 h 894478"/>
              <a:gd name="connsiteX25" fmla="*/ 698003 w 852664"/>
              <a:gd name="connsiteY25" fmla="*/ 575486 h 894478"/>
              <a:gd name="connsiteX26" fmla="*/ 721696 w 852664"/>
              <a:gd name="connsiteY26" fmla="*/ 553057 h 894478"/>
              <a:gd name="connsiteX27" fmla="*/ 698731 w 852664"/>
              <a:gd name="connsiteY27" fmla="*/ 529770 h 894478"/>
              <a:gd name="connsiteX28" fmla="*/ 157652 w 852664"/>
              <a:gd name="connsiteY28" fmla="*/ 5 h 894478"/>
              <a:gd name="connsiteX29" fmla="*/ 158604 w 852664"/>
              <a:gd name="connsiteY29" fmla="*/ 1943 h 894478"/>
              <a:gd name="connsiteX30" fmla="*/ 163232 w 852664"/>
              <a:gd name="connsiteY30" fmla="*/ 33682 h 894478"/>
              <a:gd name="connsiteX31" fmla="*/ 163241 w 852664"/>
              <a:gd name="connsiteY31" fmla="*/ 81902 h 894478"/>
              <a:gd name="connsiteX32" fmla="*/ 140826 w 852664"/>
              <a:gd name="connsiteY32" fmla="*/ 170148 h 894478"/>
              <a:gd name="connsiteX33" fmla="*/ 66793 w 852664"/>
              <a:gd name="connsiteY33" fmla="*/ 270221 h 894478"/>
              <a:gd name="connsiteX34" fmla="*/ 65574 w 852664"/>
              <a:gd name="connsiteY34" fmla="*/ 271691 h 894478"/>
              <a:gd name="connsiteX35" fmla="*/ 67364 w 852664"/>
              <a:gd name="connsiteY35" fmla="*/ 270783 h 894478"/>
              <a:gd name="connsiteX36" fmla="*/ 198510 w 852664"/>
              <a:gd name="connsiteY36" fmla="*/ 221603 h 894478"/>
              <a:gd name="connsiteX37" fmla="*/ 332657 w 852664"/>
              <a:gd name="connsiteY37" fmla="*/ 239882 h 894478"/>
              <a:gd name="connsiteX38" fmla="*/ 333402 w 852664"/>
              <a:gd name="connsiteY38" fmla="*/ 243879 h 894478"/>
              <a:gd name="connsiteX39" fmla="*/ 187229 w 852664"/>
              <a:gd name="connsiteY39" fmla="*/ 330767 h 894478"/>
              <a:gd name="connsiteX40" fmla="*/ 60132 w 852664"/>
              <a:gd name="connsiteY40" fmla="*/ 327099 h 894478"/>
              <a:gd name="connsiteX41" fmla="*/ 68203 w 852664"/>
              <a:gd name="connsiteY41" fmla="*/ 355716 h 894478"/>
              <a:gd name="connsiteX42" fmla="*/ 179521 w 852664"/>
              <a:gd name="connsiteY42" fmla="*/ 455442 h 894478"/>
              <a:gd name="connsiteX43" fmla="*/ 792507 w 852664"/>
              <a:gd name="connsiteY43" fmla="*/ 461377 h 894478"/>
              <a:gd name="connsiteX44" fmla="*/ 838209 w 852664"/>
              <a:gd name="connsiteY44" fmla="*/ 480953 h 894478"/>
              <a:gd name="connsiteX45" fmla="*/ 851591 w 852664"/>
              <a:gd name="connsiteY45" fmla="*/ 509735 h 894478"/>
              <a:gd name="connsiteX46" fmla="*/ 852664 w 852664"/>
              <a:gd name="connsiteY46" fmla="*/ 522590 h 894478"/>
              <a:gd name="connsiteX47" fmla="*/ 830406 w 852664"/>
              <a:gd name="connsiteY47" fmla="*/ 563421 h 894478"/>
              <a:gd name="connsiteX48" fmla="*/ 708075 w 852664"/>
              <a:gd name="connsiteY48" fmla="*/ 628147 h 894478"/>
              <a:gd name="connsiteX49" fmla="*/ 581194 w 852664"/>
              <a:gd name="connsiteY49" fmla="*/ 654748 h 894478"/>
              <a:gd name="connsiteX50" fmla="*/ 577345 w 852664"/>
              <a:gd name="connsiteY50" fmla="*/ 658632 h 894478"/>
              <a:gd name="connsiteX51" fmla="*/ 568235 w 852664"/>
              <a:gd name="connsiteY51" fmla="*/ 703841 h 894478"/>
              <a:gd name="connsiteX52" fmla="*/ 529143 w 852664"/>
              <a:gd name="connsiteY52" fmla="*/ 784085 h 894478"/>
              <a:gd name="connsiteX53" fmla="*/ 470733 w 852664"/>
              <a:gd name="connsiteY53" fmla="*/ 845861 h 894478"/>
              <a:gd name="connsiteX54" fmla="*/ 378161 w 852664"/>
              <a:gd name="connsiteY54" fmla="*/ 893717 h 894478"/>
              <a:gd name="connsiteX55" fmla="*/ 375046 w 852664"/>
              <a:gd name="connsiteY55" fmla="*/ 894478 h 894478"/>
              <a:gd name="connsiteX56" fmla="*/ 374294 w 852664"/>
              <a:gd name="connsiteY56" fmla="*/ 844035 h 894478"/>
              <a:gd name="connsiteX57" fmla="*/ 384674 w 852664"/>
              <a:gd name="connsiteY57" fmla="*/ 786542 h 894478"/>
              <a:gd name="connsiteX58" fmla="*/ 384091 w 852664"/>
              <a:gd name="connsiteY58" fmla="*/ 786444 h 894478"/>
              <a:gd name="connsiteX59" fmla="*/ 392426 w 852664"/>
              <a:gd name="connsiteY59" fmla="*/ 762708 h 894478"/>
              <a:gd name="connsiteX60" fmla="*/ 405048 w 852664"/>
              <a:gd name="connsiteY60" fmla="*/ 736139 h 894478"/>
              <a:gd name="connsiteX61" fmla="*/ 469955 w 852664"/>
              <a:gd name="connsiteY61" fmla="*/ 655834 h 894478"/>
              <a:gd name="connsiteX62" fmla="*/ 510856 w 852664"/>
              <a:gd name="connsiteY62" fmla="*/ 626127 h 894478"/>
              <a:gd name="connsiteX63" fmla="*/ 510536 w 852664"/>
              <a:gd name="connsiteY63" fmla="*/ 625582 h 894478"/>
              <a:gd name="connsiteX64" fmla="*/ 463674 w 852664"/>
              <a:gd name="connsiteY64" fmla="*/ 649640 h 894478"/>
              <a:gd name="connsiteX65" fmla="*/ 429400 w 852664"/>
              <a:gd name="connsiteY65" fmla="*/ 675428 h 894478"/>
              <a:gd name="connsiteX66" fmla="*/ 368326 w 852664"/>
              <a:gd name="connsiteY66" fmla="*/ 752804 h 894478"/>
              <a:gd name="connsiteX67" fmla="*/ 355722 w 852664"/>
              <a:gd name="connsiteY67" fmla="*/ 780257 h 894478"/>
              <a:gd name="connsiteX68" fmla="*/ 359383 w 852664"/>
              <a:gd name="connsiteY68" fmla="*/ 782268 h 894478"/>
              <a:gd name="connsiteX69" fmla="*/ 360643 w 852664"/>
              <a:gd name="connsiteY69" fmla="*/ 782664 h 894478"/>
              <a:gd name="connsiteX70" fmla="*/ 352468 w 852664"/>
              <a:gd name="connsiteY70" fmla="*/ 781412 h 894478"/>
              <a:gd name="connsiteX71" fmla="*/ 275433 w 852664"/>
              <a:gd name="connsiteY71" fmla="*/ 756965 h 894478"/>
              <a:gd name="connsiteX72" fmla="*/ 53324 w 852664"/>
              <a:gd name="connsiteY72" fmla="*/ 555592 h 894478"/>
              <a:gd name="connsiteX73" fmla="*/ 3201 w 852664"/>
              <a:gd name="connsiteY73" fmla="*/ 400493 h 894478"/>
              <a:gd name="connsiteX74" fmla="*/ 10667 w 852664"/>
              <a:gd name="connsiteY74" fmla="*/ 241482 h 894478"/>
              <a:gd name="connsiteX75" fmla="*/ 148258 w 852664"/>
              <a:gd name="connsiteY75" fmla="*/ 8206 h 894478"/>
              <a:gd name="connsiteX76" fmla="*/ 156009 w 852664"/>
              <a:gd name="connsiteY76" fmla="*/ 1146 h 894478"/>
              <a:gd name="connsiteX77" fmla="*/ 157652 w 852664"/>
              <a:gd name="connsiteY77" fmla="*/ 5 h 89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52664" h="894478">
                <a:moveTo>
                  <a:pt x="648519" y="657557"/>
                </a:moveTo>
                <a:cubicBezTo>
                  <a:pt x="642161" y="678501"/>
                  <a:pt x="631892" y="697498"/>
                  <a:pt x="619349" y="715292"/>
                </a:cubicBezTo>
                <a:cubicBezTo>
                  <a:pt x="598916" y="744307"/>
                  <a:pt x="560359" y="780675"/>
                  <a:pt x="537140" y="794741"/>
                </a:cubicBezTo>
                <a:cubicBezTo>
                  <a:pt x="551103" y="774109"/>
                  <a:pt x="562478" y="752171"/>
                  <a:pt x="570671" y="728606"/>
                </a:cubicBezTo>
                <a:cubicBezTo>
                  <a:pt x="577540" y="708856"/>
                  <a:pt x="582289" y="688631"/>
                  <a:pt x="584451" y="667817"/>
                </a:cubicBezTo>
                <a:cubicBezTo>
                  <a:pt x="584685" y="665594"/>
                  <a:pt x="585420" y="664642"/>
                  <a:pt x="587834" y="664547"/>
                </a:cubicBezTo>
                <a:cubicBezTo>
                  <a:pt x="608241" y="663812"/>
                  <a:pt x="628424" y="661026"/>
                  <a:pt x="648519" y="657557"/>
                </a:cubicBezTo>
                <a:close/>
                <a:moveTo>
                  <a:pt x="713478" y="638802"/>
                </a:moveTo>
                <a:cubicBezTo>
                  <a:pt x="701367" y="673405"/>
                  <a:pt x="681393" y="705197"/>
                  <a:pt x="656625" y="732092"/>
                </a:cubicBezTo>
                <a:cubicBezTo>
                  <a:pt x="642507" y="747421"/>
                  <a:pt x="626677" y="760761"/>
                  <a:pt x="609695" y="772837"/>
                </a:cubicBezTo>
                <a:cubicBezTo>
                  <a:pt x="602930" y="777647"/>
                  <a:pt x="595318" y="779853"/>
                  <a:pt x="587627" y="782111"/>
                </a:cubicBezTo>
                <a:cubicBezTo>
                  <a:pt x="576113" y="785493"/>
                  <a:pt x="564417" y="788175"/>
                  <a:pt x="552730" y="790900"/>
                </a:cubicBezTo>
                <a:cubicBezTo>
                  <a:pt x="551977" y="791073"/>
                  <a:pt x="551199" y="791107"/>
                  <a:pt x="549745" y="791289"/>
                </a:cubicBezTo>
                <a:cubicBezTo>
                  <a:pt x="597126" y="755587"/>
                  <a:pt x="634125" y="712636"/>
                  <a:pt x="654160" y="656605"/>
                </a:cubicBezTo>
                <a:cubicBezTo>
                  <a:pt x="669299" y="653162"/>
                  <a:pt x="708850" y="640290"/>
                  <a:pt x="713478" y="638802"/>
                </a:cubicBezTo>
                <a:close/>
                <a:moveTo>
                  <a:pt x="851899" y="558358"/>
                </a:moveTo>
                <a:cubicBezTo>
                  <a:pt x="837184" y="591222"/>
                  <a:pt x="828179" y="606846"/>
                  <a:pt x="812400" y="627642"/>
                </a:cubicBezTo>
                <a:cubicBezTo>
                  <a:pt x="782883" y="666545"/>
                  <a:pt x="747398" y="699184"/>
                  <a:pt x="706964" y="726478"/>
                </a:cubicBezTo>
                <a:cubicBezTo>
                  <a:pt x="678443" y="745726"/>
                  <a:pt x="625241" y="770302"/>
                  <a:pt x="611226" y="774870"/>
                </a:cubicBezTo>
                <a:cubicBezTo>
                  <a:pt x="621036" y="767915"/>
                  <a:pt x="630639" y="760769"/>
                  <a:pt x="639679" y="752897"/>
                </a:cubicBezTo>
                <a:cubicBezTo>
                  <a:pt x="675925" y="721348"/>
                  <a:pt x="703686" y="681312"/>
                  <a:pt x="720399" y="636207"/>
                </a:cubicBezTo>
                <a:cubicBezTo>
                  <a:pt x="744976" y="627028"/>
                  <a:pt x="767667" y="617884"/>
                  <a:pt x="790401" y="604778"/>
                </a:cubicBezTo>
                <a:cubicBezTo>
                  <a:pt x="806976" y="595219"/>
                  <a:pt x="837184" y="579111"/>
                  <a:pt x="851899" y="558358"/>
                </a:cubicBezTo>
                <a:close/>
                <a:moveTo>
                  <a:pt x="698731" y="529770"/>
                </a:moveTo>
                <a:cubicBezTo>
                  <a:pt x="685620" y="529599"/>
                  <a:pt x="675401" y="539368"/>
                  <a:pt x="675187" y="552243"/>
                </a:cubicBezTo>
                <a:cubicBezTo>
                  <a:pt x="674994" y="565075"/>
                  <a:pt x="685085" y="575379"/>
                  <a:pt x="698003" y="575486"/>
                </a:cubicBezTo>
                <a:cubicBezTo>
                  <a:pt x="711178" y="575615"/>
                  <a:pt x="721461" y="565889"/>
                  <a:pt x="721696" y="553057"/>
                </a:cubicBezTo>
                <a:cubicBezTo>
                  <a:pt x="721932" y="540460"/>
                  <a:pt x="711563" y="529920"/>
                  <a:pt x="698731" y="529770"/>
                </a:cubicBezTo>
                <a:close/>
                <a:moveTo>
                  <a:pt x="157652" y="5"/>
                </a:moveTo>
                <a:cubicBezTo>
                  <a:pt x="158829" y="109"/>
                  <a:pt x="158440" y="1233"/>
                  <a:pt x="158604" y="1943"/>
                </a:cubicBezTo>
                <a:cubicBezTo>
                  <a:pt x="160992" y="12401"/>
                  <a:pt x="162324" y="23024"/>
                  <a:pt x="163232" y="33682"/>
                </a:cubicBezTo>
                <a:cubicBezTo>
                  <a:pt x="164608" y="49747"/>
                  <a:pt x="164660" y="65846"/>
                  <a:pt x="163241" y="81902"/>
                </a:cubicBezTo>
                <a:cubicBezTo>
                  <a:pt x="160542" y="112517"/>
                  <a:pt x="153189" y="141990"/>
                  <a:pt x="140826" y="170148"/>
                </a:cubicBezTo>
                <a:cubicBezTo>
                  <a:pt x="123733" y="209094"/>
                  <a:pt x="98896" y="242356"/>
                  <a:pt x="66793" y="270221"/>
                </a:cubicBezTo>
                <a:cubicBezTo>
                  <a:pt x="66473" y="270688"/>
                  <a:pt x="66041" y="271051"/>
                  <a:pt x="65574" y="271691"/>
                </a:cubicBezTo>
                <a:cubicBezTo>
                  <a:pt x="66153" y="271016"/>
                  <a:pt x="66906" y="271224"/>
                  <a:pt x="67364" y="270783"/>
                </a:cubicBezTo>
                <a:cubicBezTo>
                  <a:pt x="106907" y="243273"/>
                  <a:pt x="150541" y="226681"/>
                  <a:pt x="198510" y="221603"/>
                </a:cubicBezTo>
                <a:cubicBezTo>
                  <a:pt x="244722" y="216707"/>
                  <a:pt x="289421" y="222823"/>
                  <a:pt x="332657" y="239882"/>
                </a:cubicBezTo>
                <a:cubicBezTo>
                  <a:pt x="335798" y="241119"/>
                  <a:pt x="335123" y="241967"/>
                  <a:pt x="333402" y="243879"/>
                </a:cubicBezTo>
                <a:cubicBezTo>
                  <a:pt x="293686" y="288007"/>
                  <a:pt x="245025" y="317194"/>
                  <a:pt x="187229" y="330767"/>
                </a:cubicBezTo>
                <a:cubicBezTo>
                  <a:pt x="146415" y="340352"/>
                  <a:pt x="99926" y="340076"/>
                  <a:pt x="60132" y="327099"/>
                </a:cubicBezTo>
                <a:cubicBezTo>
                  <a:pt x="62728" y="338345"/>
                  <a:pt x="64881" y="347835"/>
                  <a:pt x="68203" y="355716"/>
                </a:cubicBezTo>
                <a:cubicBezTo>
                  <a:pt x="89597" y="406470"/>
                  <a:pt x="126596" y="439914"/>
                  <a:pt x="179521" y="455442"/>
                </a:cubicBezTo>
                <a:cubicBezTo>
                  <a:pt x="233156" y="472433"/>
                  <a:pt x="603375" y="461446"/>
                  <a:pt x="792507" y="461377"/>
                </a:cubicBezTo>
                <a:cubicBezTo>
                  <a:pt x="810665" y="461368"/>
                  <a:pt x="826098" y="467216"/>
                  <a:pt x="838209" y="480953"/>
                </a:cubicBezTo>
                <a:cubicBezTo>
                  <a:pt x="845484" y="489206"/>
                  <a:pt x="849836" y="498878"/>
                  <a:pt x="851591" y="509735"/>
                </a:cubicBezTo>
                <a:cubicBezTo>
                  <a:pt x="851695" y="510349"/>
                  <a:pt x="852379" y="518835"/>
                  <a:pt x="852664" y="522590"/>
                </a:cubicBezTo>
                <a:cubicBezTo>
                  <a:pt x="852543" y="541639"/>
                  <a:pt x="835778" y="558880"/>
                  <a:pt x="830406" y="563421"/>
                </a:cubicBezTo>
                <a:cubicBezTo>
                  <a:pt x="810154" y="580567"/>
                  <a:pt x="765170" y="609115"/>
                  <a:pt x="708075" y="628147"/>
                </a:cubicBezTo>
                <a:cubicBezTo>
                  <a:pt x="663247" y="643087"/>
                  <a:pt x="636274" y="649773"/>
                  <a:pt x="581194" y="654748"/>
                </a:cubicBezTo>
                <a:cubicBezTo>
                  <a:pt x="578435" y="654990"/>
                  <a:pt x="577639" y="656218"/>
                  <a:pt x="577345" y="658632"/>
                </a:cubicBezTo>
                <a:cubicBezTo>
                  <a:pt x="575494" y="673944"/>
                  <a:pt x="572587" y="689039"/>
                  <a:pt x="568235" y="703841"/>
                </a:cubicBezTo>
                <a:cubicBezTo>
                  <a:pt x="560216" y="731108"/>
                  <a:pt x="530691" y="783168"/>
                  <a:pt x="529143" y="784085"/>
                </a:cubicBezTo>
                <a:cubicBezTo>
                  <a:pt x="512628" y="807468"/>
                  <a:pt x="493329" y="828213"/>
                  <a:pt x="470733" y="845861"/>
                </a:cubicBezTo>
                <a:cubicBezTo>
                  <a:pt x="442877" y="867626"/>
                  <a:pt x="412029" y="883587"/>
                  <a:pt x="378161" y="893717"/>
                </a:cubicBezTo>
                <a:cubicBezTo>
                  <a:pt x="377174" y="894011"/>
                  <a:pt x="376162" y="894210"/>
                  <a:pt x="375046" y="894478"/>
                </a:cubicBezTo>
                <a:cubicBezTo>
                  <a:pt x="373126" y="877566"/>
                  <a:pt x="373031" y="860800"/>
                  <a:pt x="374294" y="844035"/>
                </a:cubicBezTo>
                <a:cubicBezTo>
                  <a:pt x="375786" y="824299"/>
                  <a:pt x="379240" y="805131"/>
                  <a:pt x="384674" y="786542"/>
                </a:cubicBezTo>
                <a:lnTo>
                  <a:pt x="384091" y="786444"/>
                </a:lnTo>
                <a:lnTo>
                  <a:pt x="392426" y="762708"/>
                </a:lnTo>
                <a:cubicBezTo>
                  <a:pt x="396135" y="753705"/>
                  <a:pt x="400342" y="744848"/>
                  <a:pt x="405048" y="736139"/>
                </a:cubicBezTo>
                <a:cubicBezTo>
                  <a:pt x="421692" y="705342"/>
                  <a:pt x="443362" y="678594"/>
                  <a:pt x="469955" y="655834"/>
                </a:cubicBezTo>
                <a:cubicBezTo>
                  <a:pt x="470474" y="655393"/>
                  <a:pt x="494264" y="634354"/>
                  <a:pt x="510856" y="626127"/>
                </a:cubicBezTo>
                <a:cubicBezTo>
                  <a:pt x="511202" y="625954"/>
                  <a:pt x="510890" y="625435"/>
                  <a:pt x="510536" y="625582"/>
                </a:cubicBezTo>
                <a:cubicBezTo>
                  <a:pt x="497724" y="630894"/>
                  <a:pt x="472853" y="643610"/>
                  <a:pt x="463674" y="649640"/>
                </a:cubicBezTo>
                <a:cubicBezTo>
                  <a:pt x="451338" y="657019"/>
                  <a:pt x="440101" y="665886"/>
                  <a:pt x="429400" y="675428"/>
                </a:cubicBezTo>
                <a:cubicBezTo>
                  <a:pt x="404239" y="697864"/>
                  <a:pt x="383852" y="723647"/>
                  <a:pt x="368326" y="752804"/>
                </a:cubicBezTo>
                <a:lnTo>
                  <a:pt x="355722" y="780257"/>
                </a:lnTo>
                <a:lnTo>
                  <a:pt x="359383" y="782268"/>
                </a:lnTo>
                <a:lnTo>
                  <a:pt x="360643" y="782664"/>
                </a:lnTo>
                <a:lnTo>
                  <a:pt x="352468" y="781412"/>
                </a:lnTo>
                <a:cubicBezTo>
                  <a:pt x="337126" y="779243"/>
                  <a:pt x="282596" y="760028"/>
                  <a:pt x="275433" y="756965"/>
                </a:cubicBezTo>
                <a:cubicBezTo>
                  <a:pt x="178181" y="715450"/>
                  <a:pt x="104121" y="648286"/>
                  <a:pt x="53324" y="555592"/>
                </a:cubicBezTo>
                <a:cubicBezTo>
                  <a:pt x="26758" y="507122"/>
                  <a:pt x="10347" y="455261"/>
                  <a:pt x="3201" y="400493"/>
                </a:cubicBezTo>
                <a:cubicBezTo>
                  <a:pt x="-502" y="372092"/>
                  <a:pt x="-3884" y="296813"/>
                  <a:pt x="10667" y="241482"/>
                </a:cubicBezTo>
                <a:cubicBezTo>
                  <a:pt x="32363" y="149473"/>
                  <a:pt x="78437" y="71823"/>
                  <a:pt x="148258" y="8206"/>
                </a:cubicBezTo>
                <a:cubicBezTo>
                  <a:pt x="150835" y="5853"/>
                  <a:pt x="153457" y="3534"/>
                  <a:pt x="156009" y="1146"/>
                </a:cubicBezTo>
                <a:cubicBezTo>
                  <a:pt x="156519" y="662"/>
                  <a:pt x="156934" y="-65"/>
                  <a:pt x="157652" y="5"/>
                </a:cubicBezTo>
                <a:close/>
              </a:path>
            </a:pathLst>
          </a:custGeom>
          <a:solidFill>
            <a:schemeClr val="bg1"/>
          </a:solidFill>
          <a:ln w="66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825997"/>
            <a:ext cx="5425022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5B9FE36-1E68-4B66-AAC8-CC08BF44EA13}"/>
              </a:ext>
            </a:extLst>
          </p:cNvPr>
          <p:cNvSpPr/>
          <p:nvPr/>
        </p:nvSpPr>
        <p:spPr>
          <a:xfrm>
            <a:off x="4456358" y="2978172"/>
            <a:ext cx="5425022" cy="922730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A5902961-B12A-4840-9F1B-B9EE626A4865}"/>
              </a:ext>
            </a:extLst>
          </p:cNvPr>
          <p:cNvSpPr/>
          <p:nvPr/>
        </p:nvSpPr>
        <p:spPr>
          <a:xfrm>
            <a:off x="2853228" y="4130347"/>
            <a:ext cx="5425022" cy="922730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66CB0AF8-D241-4DEA-9683-E7CC7DC3CC51}"/>
              </a:ext>
            </a:extLst>
          </p:cNvPr>
          <p:cNvSpPr/>
          <p:nvPr/>
        </p:nvSpPr>
        <p:spPr>
          <a:xfrm>
            <a:off x="6059488" y="5282523"/>
            <a:ext cx="5425022" cy="922730"/>
          </a:xfrm>
          <a:prstGeom prst="roundRect">
            <a:avLst>
              <a:gd name="adj" fmla="val 84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BF89A4E-A527-4C11-88BC-2107940D13EE}"/>
              </a:ext>
            </a:extLst>
          </p:cNvPr>
          <p:cNvGrpSpPr/>
          <p:nvPr/>
        </p:nvGrpSpPr>
        <p:grpSpPr>
          <a:xfrm>
            <a:off x="896815" y="1651599"/>
            <a:ext cx="887766" cy="1248156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5EC5697-1BAC-4394-A9F1-F5CF76EDCD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18B74DBC-0C21-49AC-8C36-C61840D643D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E578C7D-68E4-4366-89C3-2B4F2A342C54}"/>
              </a:ext>
            </a:extLst>
          </p:cNvPr>
          <p:cNvGrpSpPr/>
          <p:nvPr/>
        </p:nvGrpSpPr>
        <p:grpSpPr>
          <a:xfrm>
            <a:off x="5723790" y="5141098"/>
            <a:ext cx="887766" cy="1248156"/>
            <a:chOff x="4335987" y="774785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38E4535F-ED28-4638-B0F1-D5280E94E11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6E3B41F2-B53C-423B-8449-EBFE0EE7969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61D5B61-391E-4516-84E7-74E91E6FB9F9}"/>
              </a:ext>
            </a:extLst>
          </p:cNvPr>
          <p:cNvGrpSpPr/>
          <p:nvPr/>
        </p:nvGrpSpPr>
        <p:grpSpPr>
          <a:xfrm>
            <a:off x="4087205" y="2835538"/>
            <a:ext cx="887766" cy="1248156"/>
            <a:chOff x="4335987" y="774785"/>
            <a:chExt cx="887766" cy="1248156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22401D59-B845-4925-B1E9-7FF91C8FA09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E3271402-1C1B-496E-992A-2E71C3F2DA9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9B00D3A-797A-4DDA-BF7B-8624EB1824BD}"/>
              </a:ext>
            </a:extLst>
          </p:cNvPr>
          <p:cNvGrpSpPr/>
          <p:nvPr/>
        </p:nvGrpSpPr>
        <p:grpSpPr>
          <a:xfrm>
            <a:off x="2492011" y="3984238"/>
            <a:ext cx="887766" cy="1248156"/>
            <a:chOff x="4335987" y="774785"/>
            <a:chExt cx="887766" cy="1248156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270D673E-D152-4473-9A4C-1E307373556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76C11A3A-E339-4197-AA53-B99CBE54A41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034FB2A7-E76D-47B4-86F4-CA7B4239C671}"/>
              </a:ext>
            </a:extLst>
          </p:cNvPr>
          <p:cNvSpPr/>
          <p:nvPr/>
        </p:nvSpPr>
        <p:spPr>
          <a:xfrm flipH="1">
            <a:off x="4255910" y="325916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8E389CBD-B07B-48C6-89EA-75A71C869A4D}"/>
              </a:ext>
            </a:extLst>
          </p:cNvPr>
          <p:cNvSpPr/>
          <p:nvPr/>
        </p:nvSpPr>
        <p:spPr>
          <a:xfrm>
            <a:off x="1090881" y="211646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DD2861BD-46D8-46F3-A307-3F4CFB4EF3C8}"/>
              </a:ext>
            </a:extLst>
          </p:cNvPr>
          <p:cNvSpPr>
            <a:spLocks noChangeAspect="1"/>
          </p:cNvSpPr>
          <p:nvPr/>
        </p:nvSpPr>
        <p:spPr>
          <a:xfrm rot="9900000">
            <a:off x="5919883" y="56021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2ACEC4EC-6F9D-4DAF-B715-76BE2078A538}"/>
              </a:ext>
            </a:extLst>
          </p:cNvPr>
          <p:cNvSpPr/>
          <p:nvPr/>
        </p:nvSpPr>
        <p:spPr>
          <a:xfrm>
            <a:off x="2658543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8B54FAF-65D4-4E9E-9C16-51E9CF209870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A06BB3-040B-4296-9FCD-6907413ADCB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06D523-3182-4120-8F07-28337EAC091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685BA54-00A3-432E-9F1F-2F8002F3017D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C568F0-2CB4-459B-B55C-F8D7B589EFE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D0C662-B0A5-40E0-BF4E-AE9D7F23A09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1C2F1ED-C61D-47F9-85F2-8705D55CDDE2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991FC9-A46F-47A2-AD9B-7B5718B0EA3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EDBDB8-26BC-45F3-92D6-05EFA81FC2A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71293510-FF01-4531-A32E-B1E9AA7F6C9B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F59C4-6007-4123-91F0-3FAA734FC466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2976B8-BD72-4953-8A9E-7C30ECBD443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2BB7B15-8867-4E20-9F81-927F4D5FEB14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60D8A8-2112-4F5A-9CC6-C13F51E2E186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ADDB97-7EC1-4328-94AC-D8FAED4AE52D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E1A0E3-99DD-4AA3-B2C7-0B10058C307E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590EE62-70B5-4F35-921A-5D9DD7632A63}"/>
              </a:ext>
            </a:extLst>
          </p:cNvPr>
          <p:cNvGrpSpPr/>
          <p:nvPr/>
        </p:nvGrpSpPr>
        <p:grpSpPr>
          <a:xfrm>
            <a:off x="4115642" y="3419297"/>
            <a:ext cx="827088" cy="1027536"/>
            <a:chOff x="4193464" y="3419297"/>
            <a:chExt cx="827088" cy="1027536"/>
          </a:xfrm>
        </p:grpSpPr>
        <p:sp>
          <p:nvSpPr>
            <p:cNvPr id="43" name="Chevron 2">
              <a:extLst>
                <a:ext uri="{FF2B5EF4-FFF2-40B4-BE49-F238E27FC236}">
                  <a16:creationId xmlns:a16="http://schemas.microsoft.com/office/drawing/2014/main" id="{E584C174-A840-48A0-9BBD-A3B6C2685464}"/>
                </a:ext>
              </a:extLst>
            </p:cNvPr>
            <p:cNvSpPr/>
            <p:nvPr/>
          </p:nvSpPr>
          <p:spPr>
            <a:xfrm>
              <a:off x="4193464" y="3419297"/>
              <a:ext cx="720080" cy="1027536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CAA940BE-05C3-4164-847E-B748A63099F7}"/>
                </a:ext>
              </a:extLst>
            </p:cNvPr>
            <p:cNvSpPr/>
            <p:nvPr/>
          </p:nvSpPr>
          <p:spPr>
            <a:xfrm>
              <a:off x="4300472" y="3419297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EF06591-00E0-4B8B-8708-85CD8C656174}"/>
              </a:ext>
            </a:extLst>
          </p:cNvPr>
          <p:cNvGrpSpPr/>
          <p:nvPr/>
        </p:nvGrpSpPr>
        <p:grpSpPr>
          <a:xfrm>
            <a:off x="5740154" y="3419297"/>
            <a:ext cx="827088" cy="1027536"/>
            <a:chOff x="5700923" y="3419297"/>
            <a:chExt cx="827088" cy="1027536"/>
          </a:xfrm>
        </p:grpSpPr>
        <p:sp>
          <p:nvSpPr>
            <p:cNvPr id="42" name="Chevron 16">
              <a:extLst>
                <a:ext uri="{FF2B5EF4-FFF2-40B4-BE49-F238E27FC236}">
                  <a16:creationId xmlns:a16="http://schemas.microsoft.com/office/drawing/2014/main" id="{0202E91B-7932-4046-8DE0-8F09FF091F0A}"/>
                </a:ext>
              </a:extLst>
            </p:cNvPr>
            <p:cNvSpPr/>
            <p:nvPr/>
          </p:nvSpPr>
          <p:spPr>
            <a:xfrm>
              <a:off x="5700923" y="3419297"/>
              <a:ext cx="720080" cy="1027536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Chevron 16">
              <a:extLst>
                <a:ext uri="{FF2B5EF4-FFF2-40B4-BE49-F238E27FC236}">
                  <a16:creationId xmlns:a16="http://schemas.microsoft.com/office/drawing/2014/main" id="{43A8CB48-B4D9-472F-941E-CDD7EE5FA48E}"/>
                </a:ext>
              </a:extLst>
            </p:cNvPr>
            <p:cNvSpPr/>
            <p:nvPr/>
          </p:nvSpPr>
          <p:spPr>
            <a:xfrm>
              <a:off x="5807931" y="3419297"/>
              <a:ext cx="720080" cy="102753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DCDBFCE-7D0E-4641-A078-FFE178F18AE5}"/>
              </a:ext>
            </a:extLst>
          </p:cNvPr>
          <p:cNvGrpSpPr/>
          <p:nvPr/>
        </p:nvGrpSpPr>
        <p:grpSpPr>
          <a:xfrm>
            <a:off x="7364666" y="3419297"/>
            <a:ext cx="827088" cy="1027536"/>
            <a:chOff x="7299595" y="3419297"/>
            <a:chExt cx="827088" cy="1027536"/>
          </a:xfrm>
        </p:grpSpPr>
        <p:sp>
          <p:nvSpPr>
            <p:cNvPr id="41" name="Chevron 17">
              <a:extLst>
                <a:ext uri="{FF2B5EF4-FFF2-40B4-BE49-F238E27FC236}">
                  <a16:creationId xmlns:a16="http://schemas.microsoft.com/office/drawing/2014/main" id="{0047B910-994F-4080-A0EE-E02B5F93DCBF}"/>
                </a:ext>
              </a:extLst>
            </p:cNvPr>
            <p:cNvSpPr/>
            <p:nvPr/>
          </p:nvSpPr>
          <p:spPr>
            <a:xfrm>
              <a:off x="7299595" y="3419297"/>
              <a:ext cx="720080" cy="102753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17">
              <a:extLst>
                <a:ext uri="{FF2B5EF4-FFF2-40B4-BE49-F238E27FC236}">
                  <a16:creationId xmlns:a16="http://schemas.microsoft.com/office/drawing/2014/main" id="{4ACC8F74-E14B-4826-BA95-96B6C42FA00F}"/>
                </a:ext>
              </a:extLst>
            </p:cNvPr>
            <p:cNvSpPr/>
            <p:nvPr/>
          </p:nvSpPr>
          <p:spPr>
            <a:xfrm>
              <a:off x="7406603" y="3419297"/>
              <a:ext cx="720080" cy="102753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30">
            <a:extLst>
              <a:ext uri="{FF2B5EF4-FFF2-40B4-BE49-F238E27FC236}">
                <a16:creationId xmlns:a16="http://schemas.microsoft.com/office/drawing/2014/main" id="{728B2CB8-4013-4689-8A5D-8C4FC31156D5}"/>
              </a:ext>
            </a:extLst>
          </p:cNvPr>
          <p:cNvSpPr/>
          <p:nvPr/>
        </p:nvSpPr>
        <p:spPr>
          <a:xfrm>
            <a:off x="8539969" y="376309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4939A47F-0E3E-4F3C-A7AD-1A5D961E436F}"/>
              </a:ext>
            </a:extLst>
          </p:cNvPr>
          <p:cNvSpPr/>
          <p:nvPr/>
        </p:nvSpPr>
        <p:spPr>
          <a:xfrm>
            <a:off x="5316665" y="37703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BFCB4428-4B7A-42E8-ACF8-E49DF875E735}"/>
              </a:ext>
            </a:extLst>
          </p:cNvPr>
          <p:cNvSpPr/>
          <p:nvPr/>
        </p:nvSpPr>
        <p:spPr>
          <a:xfrm>
            <a:off x="3745522" y="378110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139D8407-E55E-4485-B8FD-D3798638D65B}"/>
              </a:ext>
            </a:extLst>
          </p:cNvPr>
          <p:cNvSpPr>
            <a:spLocks noChangeAspect="1"/>
          </p:cNvSpPr>
          <p:nvPr/>
        </p:nvSpPr>
        <p:spPr>
          <a:xfrm>
            <a:off x="6925002" y="377652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B787A8A9-738F-48E2-8098-D05CE871DCE7}"/>
              </a:ext>
            </a:extLst>
          </p:cNvPr>
          <p:cNvGrpSpPr/>
          <p:nvPr/>
        </p:nvGrpSpPr>
        <p:grpSpPr>
          <a:xfrm>
            <a:off x="8989178" y="3419297"/>
            <a:ext cx="827088" cy="1027536"/>
            <a:chOff x="8995553" y="3419297"/>
            <a:chExt cx="827088" cy="1027536"/>
          </a:xfrm>
        </p:grpSpPr>
        <p:sp>
          <p:nvSpPr>
            <p:cNvPr id="6" name="Chevron 18">
              <a:extLst>
                <a:ext uri="{FF2B5EF4-FFF2-40B4-BE49-F238E27FC236}">
                  <a16:creationId xmlns:a16="http://schemas.microsoft.com/office/drawing/2014/main" id="{3D04877E-167F-4310-A214-FEC82A863B54}"/>
                </a:ext>
              </a:extLst>
            </p:cNvPr>
            <p:cNvSpPr/>
            <p:nvPr/>
          </p:nvSpPr>
          <p:spPr>
            <a:xfrm>
              <a:off x="8995553" y="3419297"/>
              <a:ext cx="720080" cy="1027536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Chevron 18">
              <a:extLst>
                <a:ext uri="{FF2B5EF4-FFF2-40B4-BE49-F238E27FC236}">
                  <a16:creationId xmlns:a16="http://schemas.microsoft.com/office/drawing/2014/main" id="{B1CF20F7-0D16-46DA-97D1-5C40503BE8C1}"/>
                </a:ext>
              </a:extLst>
            </p:cNvPr>
            <p:cNvSpPr/>
            <p:nvPr/>
          </p:nvSpPr>
          <p:spPr>
            <a:xfrm>
              <a:off x="9102561" y="3419297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6057A46F-3679-4A43-B6CC-D0F024AE32F1}"/>
              </a:ext>
            </a:extLst>
          </p:cNvPr>
          <p:cNvGrpSpPr/>
          <p:nvPr/>
        </p:nvGrpSpPr>
        <p:grpSpPr>
          <a:xfrm>
            <a:off x="5984534" y="1861181"/>
            <a:ext cx="1663418" cy="1477328"/>
            <a:chOff x="2725123" y="4283314"/>
            <a:chExt cx="129207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58517A-695E-47DB-A7F0-7A3FC7DBE4A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D81E1B-AA05-420E-B16A-BD2586935C5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69342A1D-1828-4007-80F7-4BF762686CD0}"/>
              </a:ext>
            </a:extLst>
          </p:cNvPr>
          <p:cNvGrpSpPr/>
          <p:nvPr/>
        </p:nvGrpSpPr>
        <p:grpSpPr>
          <a:xfrm>
            <a:off x="4362377" y="4505571"/>
            <a:ext cx="1663418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D83B67-5301-49CF-953B-F83519D598F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17BAE4-DBA6-4D14-BA60-99EC94C6A2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8">
            <a:extLst>
              <a:ext uri="{FF2B5EF4-FFF2-40B4-BE49-F238E27FC236}">
                <a16:creationId xmlns:a16="http://schemas.microsoft.com/office/drawing/2014/main" id="{439A886C-AA80-4C6A-B4D0-C84BE0C9575F}"/>
              </a:ext>
            </a:extLst>
          </p:cNvPr>
          <p:cNvGrpSpPr/>
          <p:nvPr/>
        </p:nvGrpSpPr>
        <p:grpSpPr>
          <a:xfrm>
            <a:off x="7606691" y="4505571"/>
            <a:ext cx="1663418" cy="1477328"/>
            <a:chOff x="2725123" y="4283314"/>
            <a:chExt cx="129207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54FA09-BD62-4B42-82E3-A148D996C8A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E922A-5FA3-4CA8-8161-F6AB1615D92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BCCBC81C-2374-477C-900C-B73172B177FB}"/>
              </a:ext>
            </a:extLst>
          </p:cNvPr>
          <p:cNvGrpSpPr/>
          <p:nvPr/>
        </p:nvGrpSpPr>
        <p:grpSpPr>
          <a:xfrm>
            <a:off x="2740220" y="1861181"/>
            <a:ext cx="1663418" cy="1477328"/>
            <a:chOff x="2725123" y="4283314"/>
            <a:chExt cx="1292073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CCA837-AD18-4C9E-B120-16BBC227CA4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00CDB1-D088-45F5-BF2B-DC2960C29C9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6E77FE16-5577-4051-8E4B-438864CC591E}"/>
              </a:ext>
            </a:extLst>
          </p:cNvPr>
          <p:cNvGrpSpPr/>
          <p:nvPr/>
        </p:nvGrpSpPr>
        <p:grpSpPr>
          <a:xfrm>
            <a:off x="9228847" y="1861181"/>
            <a:ext cx="1663418" cy="1477328"/>
            <a:chOff x="2725123" y="4283314"/>
            <a:chExt cx="1292073" cy="14773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5301E9-342B-467F-A9B9-53D63AD1A1B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7EDE9E-EC7F-4A0E-B5D9-74058C1B0E3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C6BB8F5D-1168-456A-8B90-D4874183BC8D}"/>
              </a:ext>
            </a:extLst>
          </p:cNvPr>
          <p:cNvGrpSpPr/>
          <p:nvPr/>
        </p:nvGrpSpPr>
        <p:grpSpPr>
          <a:xfrm>
            <a:off x="10613689" y="3419297"/>
            <a:ext cx="827088" cy="1027536"/>
            <a:chOff x="8995553" y="3419297"/>
            <a:chExt cx="827088" cy="1027536"/>
          </a:xfrm>
        </p:grpSpPr>
        <p:sp>
          <p:nvSpPr>
            <p:cNvPr id="57" name="Chevron 18">
              <a:extLst>
                <a:ext uri="{FF2B5EF4-FFF2-40B4-BE49-F238E27FC236}">
                  <a16:creationId xmlns:a16="http://schemas.microsoft.com/office/drawing/2014/main" id="{BD3146A3-0E76-4758-9D85-33A160881604}"/>
                </a:ext>
              </a:extLst>
            </p:cNvPr>
            <p:cNvSpPr/>
            <p:nvPr/>
          </p:nvSpPr>
          <p:spPr>
            <a:xfrm>
              <a:off x="8995553" y="3419297"/>
              <a:ext cx="720080" cy="1027536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8" name="Chevron 18">
              <a:extLst>
                <a:ext uri="{FF2B5EF4-FFF2-40B4-BE49-F238E27FC236}">
                  <a16:creationId xmlns:a16="http://schemas.microsoft.com/office/drawing/2014/main" id="{6E942B60-F307-4B91-89A9-628DC798724E}"/>
                </a:ext>
              </a:extLst>
            </p:cNvPr>
            <p:cNvSpPr/>
            <p:nvPr/>
          </p:nvSpPr>
          <p:spPr>
            <a:xfrm>
              <a:off x="9102561" y="3419297"/>
              <a:ext cx="720080" cy="1027536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4958A3F9-957D-494B-933D-A0B9AD6BC3BB}"/>
              </a:ext>
            </a:extLst>
          </p:cNvPr>
          <p:cNvSpPr>
            <a:spLocks noChangeAspect="1"/>
          </p:cNvSpPr>
          <p:nvPr/>
        </p:nvSpPr>
        <p:spPr>
          <a:xfrm rot="9900000">
            <a:off x="10097334" y="381583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927E3212-F4BB-47A8-B387-9728D67FA8DD}"/>
              </a:ext>
            </a:extLst>
          </p:cNvPr>
          <p:cNvGrpSpPr/>
          <p:nvPr/>
        </p:nvGrpSpPr>
        <p:grpSpPr>
          <a:xfrm>
            <a:off x="558443" y="1467371"/>
            <a:ext cx="3566131" cy="4278252"/>
            <a:chOff x="527680" y="1010171"/>
            <a:chExt cx="3566131" cy="4278252"/>
          </a:xfrm>
        </p:grpSpPr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A7A22CE9-69BC-403D-AC7A-8DD3CC0C4AFA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D503A070-D276-4568-BC72-6E16E5E37BE2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729E0AB0-6C03-425A-8830-3820EEA4436A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F624155C-AD92-43FF-ADD5-16AC165E2E03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9CF1F3F-4451-4051-8032-1302AE2F848E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CDB4412C-C5E3-4060-94BB-CA3CAB1851EC}"/>
              </a:ext>
            </a:extLst>
          </p:cNvPr>
          <p:cNvGrpSpPr/>
          <p:nvPr/>
        </p:nvGrpSpPr>
        <p:grpSpPr>
          <a:xfrm>
            <a:off x="702818" y="5069845"/>
            <a:ext cx="3969559" cy="1191037"/>
            <a:chOff x="4822352" y="1916832"/>
            <a:chExt cx="3422056" cy="1191037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2D2A0CCA-761F-42EB-91A0-FD2CA1F1592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9F17FA-6693-4AC6-86F6-4354FC571F0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6F4E3F-630D-4801-8ACF-4B182A7FE689}"/>
              </a:ext>
            </a:extLst>
          </p:cNvPr>
          <p:cNvSpPr txBox="1"/>
          <p:nvPr/>
        </p:nvSpPr>
        <p:spPr>
          <a:xfrm>
            <a:off x="735223" y="414270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EAF5-803D-4BBB-8FAE-2631E9AA6ED3}"/>
              </a:ext>
            </a:extLst>
          </p:cNvPr>
          <p:cNvSpPr txBox="1"/>
          <p:nvPr/>
        </p:nvSpPr>
        <p:spPr>
          <a:xfrm>
            <a:off x="8753764" y="6014925"/>
            <a:ext cx="3092583" cy="492443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ED87C-4E8B-4A1F-8D64-D2FFD8E8C30A}"/>
              </a:ext>
            </a:extLst>
          </p:cNvPr>
          <p:cNvSpPr txBox="1"/>
          <p:nvPr/>
        </p:nvSpPr>
        <p:spPr>
          <a:xfrm>
            <a:off x="6748472" y="5953105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2B596-E4BD-40A8-B6A4-8720C902E3E4}"/>
              </a:ext>
            </a:extLst>
          </p:cNvPr>
          <p:cNvSpPr txBox="1"/>
          <p:nvPr/>
        </p:nvSpPr>
        <p:spPr>
          <a:xfrm>
            <a:off x="6748472" y="6269805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57DADA38-27DB-4FD2-B6E5-51D143A99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208424"/>
              </p:ext>
            </p:extLst>
          </p:nvPr>
        </p:nvGraphicFramePr>
        <p:xfrm>
          <a:off x="6998100" y="2079930"/>
          <a:ext cx="3708000" cy="336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22">
            <a:extLst>
              <a:ext uri="{FF2B5EF4-FFF2-40B4-BE49-F238E27FC236}">
                <a16:creationId xmlns:a16="http://schemas.microsoft.com/office/drawing/2014/main" id="{29A915F9-B392-4DB2-BB13-3E5AD6DE35B7}"/>
              </a:ext>
            </a:extLst>
          </p:cNvPr>
          <p:cNvGrpSpPr/>
          <p:nvPr/>
        </p:nvGrpSpPr>
        <p:grpSpPr>
          <a:xfrm>
            <a:off x="7492648" y="1657362"/>
            <a:ext cx="1009100" cy="4439755"/>
            <a:chOff x="4195688" y="1196752"/>
            <a:chExt cx="921426" cy="4054014"/>
          </a:xfrm>
        </p:grpSpPr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52F97C1A-1051-4848-A29F-D05F639BDFBD}"/>
                </a:ext>
              </a:extLst>
            </p:cNvPr>
            <p:cNvSpPr/>
            <p:nvPr/>
          </p:nvSpPr>
          <p:spPr>
            <a:xfrm>
              <a:off x="4366860" y="4461974"/>
              <a:ext cx="579081" cy="6135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19">
              <a:extLst>
                <a:ext uri="{FF2B5EF4-FFF2-40B4-BE49-F238E27FC236}">
                  <a16:creationId xmlns:a16="http://schemas.microsoft.com/office/drawing/2014/main" id="{9EC966B1-BAB1-456B-9F53-4E492B085606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484351BA-C306-4BBC-B216-390DB213948B}"/>
              </a:ext>
            </a:extLst>
          </p:cNvPr>
          <p:cNvGrpSpPr/>
          <p:nvPr/>
        </p:nvGrpSpPr>
        <p:grpSpPr>
          <a:xfrm>
            <a:off x="9197433" y="1657362"/>
            <a:ext cx="1009100" cy="4439755"/>
            <a:chOff x="4195688" y="1196752"/>
            <a:chExt cx="921426" cy="4054014"/>
          </a:xfrm>
        </p:grpSpPr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973F2D35-326B-4DE6-80CB-E40E5579FEC2}"/>
                </a:ext>
              </a:extLst>
            </p:cNvPr>
            <p:cNvSpPr/>
            <p:nvPr/>
          </p:nvSpPr>
          <p:spPr>
            <a:xfrm>
              <a:off x="4366860" y="4461973"/>
              <a:ext cx="579081" cy="613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5A26B140-449A-4163-A77C-3EA3255F797C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02685B-0A7A-4714-85E8-7B4CE7B14E81}"/>
              </a:ext>
            </a:extLst>
          </p:cNvPr>
          <p:cNvSpPr txBox="1"/>
          <p:nvPr/>
        </p:nvSpPr>
        <p:spPr>
          <a:xfrm>
            <a:off x="10205269" y="2139822"/>
            <a:ext cx="1116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E96D9-8C77-4A73-952D-C627CA9D9E63}"/>
              </a:ext>
            </a:extLst>
          </p:cNvPr>
          <p:cNvSpPr txBox="1"/>
          <p:nvPr/>
        </p:nvSpPr>
        <p:spPr>
          <a:xfrm>
            <a:off x="10205269" y="2633616"/>
            <a:ext cx="11160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92%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" name="Straight Connector 58">
            <a:extLst>
              <a:ext uri="{FF2B5EF4-FFF2-40B4-BE49-F238E27FC236}">
                <a16:creationId xmlns:a16="http://schemas.microsoft.com/office/drawing/2014/main" id="{2299B22C-C930-4AF0-B85B-8958CE8A6553}"/>
              </a:ext>
            </a:extLst>
          </p:cNvPr>
          <p:cNvCxnSpPr/>
          <p:nvPr/>
        </p:nvCxnSpPr>
        <p:spPr>
          <a:xfrm>
            <a:off x="10176011" y="2614731"/>
            <a:ext cx="1148193" cy="1161"/>
          </a:xfrm>
          <a:prstGeom prst="line">
            <a:avLst/>
          </a:prstGeom>
          <a:ln cap="flat">
            <a:solidFill>
              <a:schemeClr val="accent1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9">
            <a:extLst>
              <a:ext uri="{FF2B5EF4-FFF2-40B4-BE49-F238E27FC236}">
                <a16:creationId xmlns:a16="http://schemas.microsoft.com/office/drawing/2014/main" id="{2EC99DA6-21DA-4E84-9DCD-DE2E0880483E}"/>
              </a:ext>
            </a:extLst>
          </p:cNvPr>
          <p:cNvGrpSpPr/>
          <p:nvPr/>
        </p:nvGrpSpPr>
        <p:grpSpPr>
          <a:xfrm>
            <a:off x="883382" y="1870081"/>
            <a:ext cx="5249551" cy="1305428"/>
            <a:chOff x="-311417" y="4105536"/>
            <a:chExt cx="3037928" cy="13054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5E393-E40B-49F6-883A-D4EC9046B7A1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B2589C-9438-4925-817A-624C3DDF7443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92">
            <a:extLst>
              <a:ext uri="{FF2B5EF4-FFF2-40B4-BE49-F238E27FC236}">
                <a16:creationId xmlns:a16="http://schemas.microsoft.com/office/drawing/2014/main" id="{F2C2CE4A-C33A-4A33-8966-CFF2E4493660}"/>
              </a:ext>
            </a:extLst>
          </p:cNvPr>
          <p:cNvGrpSpPr/>
          <p:nvPr/>
        </p:nvGrpSpPr>
        <p:grpSpPr>
          <a:xfrm>
            <a:off x="2120128" y="4947267"/>
            <a:ext cx="3714186" cy="1120762"/>
            <a:chOff x="575693" y="4105536"/>
            <a:chExt cx="1625100" cy="11207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AE5BBA-147E-4636-9B91-99ACD784FBC7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03A429-82FB-498A-ACEF-84371F44DBF9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649F9F7-1D21-43EE-B8D5-A668FE556A66}"/>
              </a:ext>
            </a:extLst>
          </p:cNvPr>
          <p:cNvSpPr txBox="1"/>
          <p:nvPr/>
        </p:nvSpPr>
        <p:spPr>
          <a:xfrm>
            <a:off x="6332958" y="2957386"/>
            <a:ext cx="1116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6452C3-AFE0-49AD-87EC-907A28920BF8}"/>
              </a:ext>
            </a:extLst>
          </p:cNvPr>
          <p:cNvSpPr txBox="1"/>
          <p:nvPr/>
        </p:nvSpPr>
        <p:spPr>
          <a:xfrm>
            <a:off x="6332958" y="3451180"/>
            <a:ext cx="11160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7" name="Straight Connector 47">
            <a:extLst>
              <a:ext uri="{FF2B5EF4-FFF2-40B4-BE49-F238E27FC236}">
                <a16:creationId xmlns:a16="http://schemas.microsoft.com/office/drawing/2014/main" id="{E753C558-F6FA-4E0A-AEB1-35AE0ABA1075}"/>
              </a:ext>
            </a:extLst>
          </p:cNvPr>
          <p:cNvCxnSpPr/>
          <p:nvPr/>
        </p:nvCxnSpPr>
        <p:spPr>
          <a:xfrm>
            <a:off x="6303700" y="3432295"/>
            <a:ext cx="1148193" cy="1161"/>
          </a:xfrm>
          <a:prstGeom prst="line">
            <a:avLst/>
          </a:prstGeom>
          <a:ln cap="flat">
            <a:solidFill>
              <a:schemeClr val="accent2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48">
            <a:extLst>
              <a:ext uri="{FF2B5EF4-FFF2-40B4-BE49-F238E27FC236}">
                <a16:creationId xmlns:a16="http://schemas.microsoft.com/office/drawing/2014/main" id="{73F844B3-5D95-4CFE-AC0D-77BB773949E0}"/>
              </a:ext>
            </a:extLst>
          </p:cNvPr>
          <p:cNvGrpSpPr/>
          <p:nvPr/>
        </p:nvGrpSpPr>
        <p:grpSpPr>
          <a:xfrm>
            <a:off x="2120128" y="3671440"/>
            <a:ext cx="3714186" cy="1120762"/>
            <a:chOff x="575693" y="4105536"/>
            <a:chExt cx="1625100" cy="1120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3E807C-DC46-4850-8CAA-2F39E6AA657F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172A4A-28A8-4246-A5F2-B746C8C1D398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3" name="Chart 58">
            <a:extLst>
              <a:ext uri="{FF2B5EF4-FFF2-40B4-BE49-F238E27FC236}">
                <a16:creationId xmlns:a16="http://schemas.microsoft.com/office/drawing/2014/main" id="{46B5BBEF-9295-4FA8-879B-8CF34D6C4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719124"/>
              </p:ext>
            </p:extLst>
          </p:nvPr>
        </p:nvGraphicFramePr>
        <p:xfrm>
          <a:off x="6856059" y="2360886"/>
          <a:ext cx="3707999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그룹 33">
            <a:extLst>
              <a:ext uri="{FF2B5EF4-FFF2-40B4-BE49-F238E27FC236}">
                <a16:creationId xmlns:a16="http://schemas.microsoft.com/office/drawing/2014/main" id="{7D08BBB8-28E2-45D8-BE26-C9AC2916F017}"/>
              </a:ext>
            </a:extLst>
          </p:cNvPr>
          <p:cNvGrpSpPr/>
          <p:nvPr/>
        </p:nvGrpSpPr>
        <p:grpSpPr>
          <a:xfrm>
            <a:off x="1068514" y="3671440"/>
            <a:ext cx="887766" cy="1248156"/>
            <a:chOff x="4335987" y="774785"/>
            <a:chExt cx="887766" cy="1248156"/>
          </a:xfrm>
          <a:effectLst/>
        </p:grpSpPr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184A4392-6D37-449B-B05D-F34A9C62667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654879A1-EA7C-494A-A096-9076BE56CD1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120060C-1BDD-4CD8-B2FF-FA2E793F1767}"/>
              </a:ext>
            </a:extLst>
          </p:cNvPr>
          <p:cNvGrpSpPr/>
          <p:nvPr/>
        </p:nvGrpSpPr>
        <p:grpSpPr>
          <a:xfrm>
            <a:off x="1068514" y="4919596"/>
            <a:ext cx="887766" cy="1248156"/>
            <a:chOff x="4335987" y="774785"/>
            <a:chExt cx="887766" cy="1248156"/>
          </a:xfrm>
        </p:grpSpPr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7515C0B1-54CE-4884-9DB1-F6B63FD397B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15C3C4E2-27C6-41AC-BF13-74EEB854D79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Rectangle 130">
            <a:extLst>
              <a:ext uri="{FF2B5EF4-FFF2-40B4-BE49-F238E27FC236}">
                <a16:creationId xmlns:a16="http://schemas.microsoft.com/office/drawing/2014/main" id="{68BD1BE2-5A4A-4DD5-842A-442372F4C81F}"/>
              </a:ext>
            </a:extLst>
          </p:cNvPr>
          <p:cNvSpPr/>
          <p:nvPr/>
        </p:nvSpPr>
        <p:spPr>
          <a:xfrm>
            <a:off x="1250237" y="4134964"/>
            <a:ext cx="319657" cy="32110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id="{2B3B505C-A583-4880-9523-E34CCF6E9347}"/>
              </a:ext>
            </a:extLst>
          </p:cNvPr>
          <p:cNvSpPr>
            <a:spLocks noChangeAspect="1"/>
          </p:cNvSpPr>
          <p:nvPr/>
        </p:nvSpPr>
        <p:spPr>
          <a:xfrm>
            <a:off x="1253084" y="5377442"/>
            <a:ext cx="374070" cy="29574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Chevron 2">
            <a:extLst>
              <a:ext uri="{FF2B5EF4-FFF2-40B4-BE49-F238E27FC236}">
                <a16:creationId xmlns:a16="http://schemas.microsoft.com/office/drawing/2014/main" id="{FD1B7E23-94E3-4BB2-9C57-9E0E480A247F}"/>
              </a:ext>
            </a:extLst>
          </p:cNvPr>
          <p:cNvSpPr/>
          <p:nvPr/>
        </p:nvSpPr>
        <p:spPr>
          <a:xfrm>
            <a:off x="691963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Arrow: Chevron 5">
            <a:extLst>
              <a:ext uri="{FF2B5EF4-FFF2-40B4-BE49-F238E27FC236}">
                <a16:creationId xmlns:a16="http://schemas.microsoft.com/office/drawing/2014/main" id="{1DB8ED83-0DE4-44C1-AD56-1F3BB7DDBF07}"/>
              </a:ext>
            </a:extLst>
          </p:cNvPr>
          <p:cNvSpPr/>
          <p:nvPr/>
        </p:nvSpPr>
        <p:spPr>
          <a:xfrm>
            <a:off x="3425480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Arrow: Chevron 7">
            <a:extLst>
              <a:ext uri="{FF2B5EF4-FFF2-40B4-BE49-F238E27FC236}">
                <a16:creationId xmlns:a16="http://schemas.microsoft.com/office/drawing/2014/main" id="{B0559050-6A37-480F-8DBA-2BC699368F29}"/>
              </a:ext>
            </a:extLst>
          </p:cNvPr>
          <p:cNvSpPr/>
          <p:nvPr/>
        </p:nvSpPr>
        <p:spPr>
          <a:xfrm>
            <a:off x="6158997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Arrow: Chevron 9">
            <a:extLst>
              <a:ext uri="{FF2B5EF4-FFF2-40B4-BE49-F238E27FC236}">
                <a16:creationId xmlns:a16="http://schemas.microsoft.com/office/drawing/2014/main" id="{BC0D7906-B30C-44E0-ABD5-FCD212465DC2}"/>
              </a:ext>
            </a:extLst>
          </p:cNvPr>
          <p:cNvSpPr/>
          <p:nvPr/>
        </p:nvSpPr>
        <p:spPr>
          <a:xfrm>
            <a:off x="8889847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7359199-A202-45A5-BD8D-E0B8006A9817}"/>
              </a:ext>
            </a:extLst>
          </p:cNvPr>
          <p:cNvSpPr/>
          <p:nvPr/>
        </p:nvSpPr>
        <p:spPr>
          <a:xfrm>
            <a:off x="821339" y="2318076"/>
            <a:ext cx="2214910" cy="923758"/>
          </a:xfrm>
          <a:prstGeom prst="chevron">
            <a:avLst>
              <a:gd name="adj" fmla="val 4000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468F1FCE-CE36-4329-AABF-36211BE4A8D8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5" name="Arrow: Chevron 5">
            <a:extLst>
              <a:ext uri="{FF2B5EF4-FFF2-40B4-BE49-F238E27FC236}">
                <a16:creationId xmlns:a16="http://schemas.microsoft.com/office/drawing/2014/main" id="{868B1036-A918-4297-9D95-D37D3647A926}"/>
              </a:ext>
            </a:extLst>
          </p:cNvPr>
          <p:cNvSpPr/>
          <p:nvPr/>
        </p:nvSpPr>
        <p:spPr>
          <a:xfrm>
            <a:off x="3554856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F6ADCACD-2E6C-4FD0-9235-76307DA47C77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7">
            <a:extLst>
              <a:ext uri="{FF2B5EF4-FFF2-40B4-BE49-F238E27FC236}">
                <a16:creationId xmlns:a16="http://schemas.microsoft.com/office/drawing/2014/main" id="{5B0829BB-1FAA-4A25-9709-81A7372E4967}"/>
              </a:ext>
            </a:extLst>
          </p:cNvPr>
          <p:cNvSpPr/>
          <p:nvPr/>
        </p:nvSpPr>
        <p:spPr>
          <a:xfrm>
            <a:off x="6288373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E9044927-A39B-4DDD-BC1E-3FD14090352F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9">
            <a:extLst>
              <a:ext uri="{FF2B5EF4-FFF2-40B4-BE49-F238E27FC236}">
                <a16:creationId xmlns:a16="http://schemas.microsoft.com/office/drawing/2014/main" id="{E73A748F-7F5D-4D32-B29C-00F856572BF5}"/>
              </a:ext>
            </a:extLst>
          </p:cNvPr>
          <p:cNvSpPr/>
          <p:nvPr/>
        </p:nvSpPr>
        <p:spPr>
          <a:xfrm>
            <a:off x="9021889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9BEFBAB0-03D5-421E-902C-4F853EB9816B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C8532FD-2556-445E-AEB5-DE07EC31C051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CE520-E3C1-42EB-A948-D42CB3CDF363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B86320-90A2-4249-B381-7A9D57B1C4A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527F97A-8D7C-49E5-9FFF-F8D97A67AAF6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779344-1DC0-4D53-94AD-1618DFFA83E8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36580D-9746-487C-9CB3-EA2F5710E335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9BAABA4-2053-4AAA-8C5E-A998F7DB4DAF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A1AE11-B28E-4A27-A442-DA28F43256FE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E3FB66-E36F-4C5F-A92B-466FFA8653A7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5B786DC-36FC-4AF6-8176-A566CD6A8122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546BB4-DF36-463C-8140-CC508B86119D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A019F7-30AA-4C6A-858C-415A54334EE3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B70DC40-BAB2-43E3-AD69-F2ED855250F9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0C6702-B33F-4308-9A31-5E6417399D88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1AAD33-BFFC-4AE0-BE08-E5C921D985EA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53F8381-B969-4751-9429-674784AAA2A5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EAF8D1-32D1-4D77-9595-E2FBF37479D6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5859DC-984C-4F99-A0ED-E01D6D3BD01B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051D339-72B5-48A5-883E-A9F6A8627408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8CBCB9-136A-4286-A9BA-CC9490F2705E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F303DC-A1B0-438E-AF2D-530DBF33D29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143A36F6-761E-4CDE-9D2A-49800165DF4E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ADE8AD-2EFB-42C7-8813-79DA87883EC2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B3BB08-7F4D-44B7-8288-482DDE09F280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F69FCF-5A3D-493F-8BFD-6CC2C552499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F44539B8-5451-4376-B1A9-E90272AAC9EA}"/>
              </a:ext>
            </a:extLst>
          </p:cNvPr>
          <p:cNvSpPr/>
          <p:nvPr/>
        </p:nvSpPr>
        <p:spPr>
          <a:xfrm>
            <a:off x="698220" y="4424456"/>
            <a:ext cx="575221" cy="452438"/>
          </a:xfrm>
          <a:custGeom>
            <a:avLst/>
            <a:gdLst/>
            <a:ahLst/>
            <a:cxnLst/>
            <a:rect l="l" t="t" r="r" b="b"/>
            <a:pathLst>
              <a:path w="575221" h="452438">
                <a:moveTo>
                  <a:pt x="534293" y="0"/>
                </a:moveTo>
                <a:lnTo>
                  <a:pt x="575221" y="86320"/>
                </a:lnTo>
                <a:cubicBezTo>
                  <a:pt x="533549" y="100211"/>
                  <a:pt x="503659" y="119559"/>
                  <a:pt x="485552" y="144363"/>
                </a:cubicBezTo>
                <a:cubicBezTo>
                  <a:pt x="467445" y="169168"/>
                  <a:pt x="457895" y="202158"/>
                  <a:pt x="456903" y="243334"/>
                </a:cubicBezTo>
                <a:lnTo>
                  <a:pt x="558106" y="243334"/>
                </a:lnTo>
                <a:lnTo>
                  <a:pt x="558106" y="452438"/>
                </a:lnTo>
                <a:lnTo>
                  <a:pt x="349002" y="452438"/>
                </a:lnTo>
                <a:lnTo>
                  <a:pt x="349002" y="302865"/>
                </a:lnTo>
                <a:cubicBezTo>
                  <a:pt x="349002" y="241846"/>
                  <a:pt x="354335" y="193973"/>
                  <a:pt x="365001" y="159246"/>
                </a:cubicBezTo>
                <a:cubicBezTo>
                  <a:pt x="375667" y="124520"/>
                  <a:pt x="395511" y="93266"/>
                  <a:pt x="424533" y="65484"/>
                </a:cubicBezTo>
                <a:cubicBezTo>
                  <a:pt x="453554" y="37703"/>
                  <a:pt x="490141" y="15875"/>
                  <a:pt x="534293" y="0"/>
                </a:cubicBezTo>
                <a:close/>
                <a:moveTo>
                  <a:pt x="185291" y="0"/>
                </a:moveTo>
                <a:lnTo>
                  <a:pt x="226219" y="86320"/>
                </a:lnTo>
                <a:cubicBezTo>
                  <a:pt x="184547" y="100211"/>
                  <a:pt x="154658" y="119559"/>
                  <a:pt x="136550" y="144363"/>
                </a:cubicBezTo>
                <a:cubicBezTo>
                  <a:pt x="118443" y="169168"/>
                  <a:pt x="108893" y="202158"/>
                  <a:pt x="107901" y="243334"/>
                </a:cubicBezTo>
                <a:lnTo>
                  <a:pt x="209104" y="243334"/>
                </a:lnTo>
                <a:lnTo>
                  <a:pt x="209104" y="452438"/>
                </a:lnTo>
                <a:lnTo>
                  <a:pt x="0" y="452438"/>
                </a:lnTo>
                <a:lnTo>
                  <a:pt x="0" y="302865"/>
                </a:lnTo>
                <a:cubicBezTo>
                  <a:pt x="0" y="242342"/>
                  <a:pt x="5333" y="194593"/>
                  <a:pt x="15999" y="159618"/>
                </a:cubicBezTo>
                <a:cubicBezTo>
                  <a:pt x="26665" y="124644"/>
                  <a:pt x="46385" y="93266"/>
                  <a:pt x="75159" y="65484"/>
                </a:cubicBezTo>
                <a:cubicBezTo>
                  <a:pt x="103932" y="37703"/>
                  <a:pt x="140643" y="15875"/>
                  <a:pt x="185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7E7B49E-9CEF-4884-B8A5-644347C847A5}"/>
              </a:ext>
            </a:extLst>
          </p:cNvPr>
          <p:cNvGrpSpPr/>
          <p:nvPr/>
        </p:nvGrpSpPr>
        <p:grpSpPr>
          <a:xfrm>
            <a:off x="7736810" y="2305050"/>
            <a:ext cx="3109358" cy="4552950"/>
            <a:chOff x="7736810" y="2305050"/>
            <a:chExt cx="3109358" cy="4552950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5CC567B-6608-4F5A-9564-DE40671F56B2}"/>
                </a:ext>
              </a:extLst>
            </p:cNvPr>
            <p:cNvSpPr/>
            <p:nvPr/>
          </p:nvSpPr>
          <p:spPr>
            <a:xfrm>
              <a:off x="7741623" y="2305050"/>
              <a:ext cx="3101102" cy="4552950"/>
            </a:xfrm>
            <a:custGeom>
              <a:avLst/>
              <a:gdLst>
                <a:gd name="connsiteX0" fmla="*/ 409337 w 3101102"/>
                <a:gd name="connsiteY0" fmla="*/ 0 h 4552950"/>
                <a:gd name="connsiteX1" fmla="*/ 2691766 w 3101102"/>
                <a:gd name="connsiteY1" fmla="*/ 0 h 4552950"/>
                <a:gd name="connsiteX2" fmla="*/ 3101102 w 3101102"/>
                <a:gd name="connsiteY2" fmla="*/ 404602 h 4552950"/>
                <a:gd name="connsiteX3" fmla="*/ 3101102 w 3101102"/>
                <a:gd name="connsiteY3" fmla="*/ 4552950 h 4552950"/>
                <a:gd name="connsiteX4" fmla="*/ 0 w 3101102"/>
                <a:gd name="connsiteY4" fmla="*/ 4552950 h 4552950"/>
                <a:gd name="connsiteX5" fmla="*/ 0 w 3101102"/>
                <a:gd name="connsiteY5" fmla="*/ 404602 h 4552950"/>
                <a:gd name="connsiteX6" fmla="*/ 409337 w 3101102"/>
                <a:gd name="connsiteY6" fmla="*/ 0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102" h="4552950">
                  <a:moveTo>
                    <a:pt x="409337" y="0"/>
                  </a:moveTo>
                  <a:lnTo>
                    <a:pt x="2691766" y="0"/>
                  </a:lnTo>
                  <a:cubicBezTo>
                    <a:pt x="2917832" y="0"/>
                    <a:pt x="3101102" y="181150"/>
                    <a:pt x="3101102" y="404602"/>
                  </a:cubicBezTo>
                  <a:lnTo>
                    <a:pt x="3101102" y="4552950"/>
                  </a:lnTo>
                  <a:lnTo>
                    <a:pt x="0" y="4552950"/>
                  </a:lnTo>
                  <a:lnTo>
                    <a:pt x="0" y="404602"/>
                  </a:lnTo>
                  <a:cubicBezTo>
                    <a:pt x="62" y="181150"/>
                    <a:pt x="183271" y="0"/>
                    <a:pt x="40933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560E15B-77EA-4570-995E-5E168A3648EE}"/>
                </a:ext>
              </a:extLst>
            </p:cNvPr>
            <p:cNvSpPr/>
            <p:nvPr/>
          </p:nvSpPr>
          <p:spPr>
            <a:xfrm>
              <a:off x="7783171" y="2337599"/>
              <a:ext cx="3018004" cy="4520401"/>
            </a:xfrm>
            <a:custGeom>
              <a:avLst/>
              <a:gdLst>
                <a:gd name="connsiteX0" fmla="*/ 408231 w 3018004"/>
                <a:gd name="connsiteY0" fmla="*/ 0 h 4520401"/>
                <a:gd name="connsiteX1" fmla="*/ 2609773 w 3018004"/>
                <a:gd name="connsiteY1" fmla="*/ 0 h 4520401"/>
                <a:gd name="connsiteX2" fmla="*/ 3018004 w 3018004"/>
                <a:gd name="connsiteY2" fmla="*/ 404602 h 4520401"/>
                <a:gd name="connsiteX3" fmla="*/ 3018004 w 3018004"/>
                <a:gd name="connsiteY3" fmla="*/ 4520401 h 4520401"/>
                <a:gd name="connsiteX4" fmla="*/ 0 w 3018004"/>
                <a:gd name="connsiteY4" fmla="*/ 4520401 h 4520401"/>
                <a:gd name="connsiteX5" fmla="*/ 0 w 3018004"/>
                <a:gd name="connsiteY5" fmla="*/ 404602 h 4520401"/>
                <a:gd name="connsiteX6" fmla="*/ 408231 w 3018004"/>
                <a:gd name="connsiteY6" fmla="*/ 0 h 452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004" h="4520401">
                  <a:moveTo>
                    <a:pt x="408231" y="0"/>
                  </a:moveTo>
                  <a:lnTo>
                    <a:pt x="2609773" y="0"/>
                  </a:lnTo>
                  <a:cubicBezTo>
                    <a:pt x="2835229" y="0"/>
                    <a:pt x="3018004" y="181150"/>
                    <a:pt x="3018004" y="404602"/>
                  </a:cubicBezTo>
                  <a:lnTo>
                    <a:pt x="3018004" y="4520401"/>
                  </a:lnTo>
                  <a:lnTo>
                    <a:pt x="0" y="4520401"/>
                  </a:lnTo>
                  <a:lnTo>
                    <a:pt x="0" y="404602"/>
                  </a:lnTo>
                  <a:cubicBezTo>
                    <a:pt x="0" y="181150"/>
                    <a:pt x="182776" y="0"/>
                    <a:pt x="408231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DFB4F14-8AEF-4B9B-8EED-0F0FDEE9D34E}"/>
                </a:ext>
              </a:extLst>
            </p:cNvPr>
            <p:cNvSpPr/>
            <p:nvPr/>
          </p:nvSpPr>
          <p:spPr>
            <a:xfrm>
              <a:off x="7855722" y="2443351"/>
              <a:ext cx="2872905" cy="4414649"/>
            </a:xfrm>
            <a:custGeom>
              <a:avLst/>
              <a:gdLst>
                <a:gd name="connsiteX0" fmla="*/ 309018 w 2872905"/>
                <a:gd name="connsiteY0" fmla="*/ 0 h 4414649"/>
                <a:gd name="connsiteX1" fmla="*/ 582629 w 2872905"/>
                <a:gd name="connsiteY1" fmla="*/ 0 h 4414649"/>
                <a:gd name="connsiteX2" fmla="*/ 609152 w 2872905"/>
                <a:gd name="connsiteY2" fmla="*/ 25112 h 4414649"/>
                <a:gd name="connsiteX3" fmla="*/ 814392 w 2872905"/>
                <a:gd name="connsiteY3" fmla="*/ 219429 h 4414649"/>
                <a:gd name="connsiteX4" fmla="*/ 2045638 w 2872905"/>
                <a:gd name="connsiteY4" fmla="*/ 219429 h 4414649"/>
                <a:gd name="connsiteX5" fmla="*/ 2250877 w 2872905"/>
                <a:gd name="connsiteY5" fmla="*/ 25112 h 4414649"/>
                <a:gd name="connsiteX6" fmla="*/ 2277401 w 2872905"/>
                <a:gd name="connsiteY6" fmla="*/ 0 h 4414649"/>
                <a:gd name="connsiteX7" fmla="*/ 2563887 w 2872905"/>
                <a:gd name="connsiteY7" fmla="*/ 0 h 4414649"/>
                <a:gd name="connsiteX8" fmla="*/ 2872905 w 2872905"/>
                <a:gd name="connsiteY8" fmla="*/ 292571 h 4414649"/>
                <a:gd name="connsiteX9" fmla="*/ 2872905 w 2872905"/>
                <a:gd name="connsiteY9" fmla="*/ 4414649 h 4414649"/>
                <a:gd name="connsiteX10" fmla="*/ 0 w 2872905"/>
                <a:gd name="connsiteY10" fmla="*/ 4414649 h 4414649"/>
                <a:gd name="connsiteX11" fmla="*/ 0 w 2872905"/>
                <a:gd name="connsiteY11" fmla="*/ 292571 h 4414649"/>
                <a:gd name="connsiteX12" fmla="*/ 309018 w 2872905"/>
                <a:gd name="connsiteY12" fmla="*/ 0 h 441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2905" h="4414649">
                  <a:moveTo>
                    <a:pt x="309018" y="0"/>
                  </a:moveTo>
                  <a:lnTo>
                    <a:pt x="582629" y="0"/>
                  </a:lnTo>
                  <a:cubicBezTo>
                    <a:pt x="597242" y="0"/>
                    <a:pt x="609152" y="11216"/>
                    <a:pt x="609152" y="25112"/>
                  </a:cubicBezTo>
                  <a:cubicBezTo>
                    <a:pt x="609152" y="132449"/>
                    <a:pt x="701086" y="219429"/>
                    <a:pt x="814392" y="219429"/>
                  </a:cubicBezTo>
                  <a:lnTo>
                    <a:pt x="2045638" y="219429"/>
                  </a:lnTo>
                  <a:cubicBezTo>
                    <a:pt x="2159009" y="219429"/>
                    <a:pt x="2250877" y="132388"/>
                    <a:pt x="2250877" y="25112"/>
                  </a:cubicBezTo>
                  <a:cubicBezTo>
                    <a:pt x="2250877" y="11277"/>
                    <a:pt x="2262722" y="0"/>
                    <a:pt x="2277401" y="0"/>
                  </a:cubicBezTo>
                  <a:lnTo>
                    <a:pt x="2563887" y="0"/>
                  </a:lnTo>
                  <a:cubicBezTo>
                    <a:pt x="2734555" y="0"/>
                    <a:pt x="2872905" y="130987"/>
                    <a:pt x="2872905" y="292571"/>
                  </a:cubicBezTo>
                  <a:lnTo>
                    <a:pt x="2872905" y="4414649"/>
                  </a:lnTo>
                  <a:lnTo>
                    <a:pt x="0" y="4414649"/>
                  </a:lnTo>
                  <a:lnTo>
                    <a:pt x="0" y="292571"/>
                  </a:lnTo>
                  <a:cubicBezTo>
                    <a:pt x="0" y="130987"/>
                    <a:pt x="138350" y="0"/>
                    <a:pt x="30901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DB9AB1E-B266-4F52-865D-287805317CE1}"/>
                </a:ext>
              </a:extLst>
            </p:cNvPr>
            <p:cNvSpPr/>
            <p:nvPr/>
          </p:nvSpPr>
          <p:spPr>
            <a:xfrm>
              <a:off x="7737358" y="3187820"/>
              <a:ext cx="21698" cy="211443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C5BE53C2-CBE5-4E39-A18F-3ED3805C437A}"/>
                </a:ext>
              </a:extLst>
            </p:cNvPr>
            <p:cNvSpPr/>
            <p:nvPr/>
          </p:nvSpPr>
          <p:spPr>
            <a:xfrm>
              <a:off x="7737358" y="3641489"/>
              <a:ext cx="30291" cy="421728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C056B8A-8E36-4DE8-A722-298B39048BF9}"/>
                </a:ext>
              </a:extLst>
            </p:cNvPr>
            <p:cNvSpPr/>
            <p:nvPr/>
          </p:nvSpPr>
          <p:spPr>
            <a:xfrm>
              <a:off x="7737419" y="3671783"/>
              <a:ext cx="17127" cy="353157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A4E1A8A-61C7-4E96-85A2-59E1A534BA31}"/>
                </a:ext>
              </a:extLst>
            </p:cNvPr>
            <p:cNvSpPr/>
            <p:nvPr/>
          </p:nvSpPr>
          <p:spPr>
            <a:xfrm>
              <a:off x="7736810" y="4204628"/>
              <a:ext cx="30291" cy="421728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10B86237-E7EA-4143-BB8B-6BE779C1A41A}"/>
                </a:ext>
              </a:extLst>
            </p:cNvPr>
            <p:cNvSpPr/>
            <p:nvPr/>
          </p:nvSpPr>
          <p:spPr>
            <a:xfrm>
              <a:off x="7736810" y="4234921"/>
              <a:ext cx="17127" cy="353157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3D2141D-2AE5-44C1-BB4D-389A37536AC1}"/>
                </a:ext>
              </a:extLst>
            </p:cNvPr>
            <p:cNvSpPr/>
            <p:nvPr/>
          </p:nvSpPr>
          <p:spPr>
            <a:xfrm>
              <a:off x="10815877" y="3782959"/>
              <a:ext cx="30291" cy="682543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F03D1878-2B7C-4BE4-93F9-6584ECCDDA7B}"/>
                </a:ext>
              </a:extLst>
            </p:cNvPr>
            <p:cNvSpPr/>
            <p:nvPr/>
          </p:nvSpPr>
          <p:spPr>
            <a:xfrm>
              <a:off x="10829041" y="3832025"/>
              <a:ext cx="17127" cy="571550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C9E65C1-EB60-4227-9B49-13309E78AA17}"/>
                </a:ext>
              </a:extLst>
            </p:cNvPr>
            <p:cNvSpPr/>
            <p:nvPr/>
          </p:nvSpPr>
          <p:spPr>
            <a:xfrm>
              <a:off x="10821666" y="5210827"/>
              <a:ext cx="24502" cy="467748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CBE4A49F-6B88-4D93-997A-493AA3AA57CD}"/>
                </a:ext>
              </a:extLst>
            </p:cNvPr>
            <p:cNvSpPr/>
            <p:nvPr/>
          </p:nvSpPr>
          <p:spPr>
            <a:xfrm>
              <a:off x="10832272" y="5244411"/>
              <a:ext cx="13896" cy="39167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216">
              <a:extLst>
                <a:ext uri="{FF2B5EF4-FFF2-40B4-BE49-F238E27FC236}">
                  <a16:creationId xmlns:a16="http://schemas.microsoft.com/office/drawing/2014/main" id="{1330C8F3-C57A-4C7C-9479-36634E734C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1181" y="2432835"/>
              <a:ext cx="144244" cy="14424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17">
              <a:extLst>
                <a:ext uri="{FF2B5EF4-FFF2-40B4-BE49-F238E27FC236}">
                  <a16:creationId xmlns:a16="http://schemas.microsoft.com/office/drawing/2014/main" id="{5D5620C4-5D3F-4946-97AB-97A336A8E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0196" y="2441850"/>
              <a:ext cx="126214" cy="126214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8">
              <a:extLst>
                <a:ext uri="{FF2B5EF4-FFF2-40B4-BE49-F238E27FC236}">
                  <a16:creationId xmlns:a16="http://schemas.microsoft.com/office/drawing/2014/main" id="{F7F5E8C4-6DF7-4257-AABF-08D5273CB571}"/>
                </a:ext>
              </a:extLst>
            </p:cNvPr>
            <p:cNvSpPr/>
            <p:nvPr/>
          </p:nvSpPr>
          <p:spPr>
            <a:xfrm>
              <a:off x="9842110" y="2473765"/>
              <a:ext cx="62385" cy="623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219">
              <a:extLst>
                <a:ext uri="{FF2B5EF4-FFF2-40B4-BE49-F238E27FC236}">
                  <a16:creationId xmlns:a16="http://schemas.microsoft.com/office/drawing/2014/main" id="{28E29A0E-B357-4F91-8551-3F3B07781105}"/>
                </a:ext>
              </a:extLst>
            </p:cNvPr>
            <p:cNvSpPr/>
            <p:nvPr/>
          </p:nvSpPr>
          <p:spPr>
            <a:xfrm>
              <a:off x="9856757" y="2488412"/>
              <a:ext cx="33093" cy="3309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3CD61CB4-84FA-48E2-8F3A-446AD6EFDD4C}"/>
                </a:ext>
              </a:extLst>
            </p:cNvPr>
            <p:cNvSpPr/>
            <p:nvPr userDrawn="1"/>
          </p:nvSpPr>
          <p:spPr>
            <a:xfrm flipH="1">
              <a:off x="7739511" y="3213028"/>
              <a:ext cx="11520" cy="161027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8ADCC50-C831-4A92-9874-DCA840CC5A12}"/>
              </a:ext>
            </a:extLst>
          </p:cNvPr>
          <p:cNvSpPr txBox="1"/>
          <p:nvPr/>
        </p:nvSpPr>
        <p:spPr>
          <a:xfrm>
            <a:off x="7162564" y="518725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A2664DDB-65DC-45AD-AF17-1D158C3B39C9}"/>
              </a:ext>
            </a:extLst>
          </p:cNvPr>
          <p:cNvGrpSpPr/>
          <p:nvPr/>
        </p:nvGrpSpPr>
        <p:grpSpPr>
          <a:xfrm rot="10800000">
            <a:off x="6861710" y="3567815"/>
            <a:ext cx="638491" cy="897687"/>
            <a:chOff x="4335987" y="774785"/>
            <a:chExt cx="887766" cy="1248156"/>
          </a:xfrm>
          <a:effectLst/>
        </p:grpSpPr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BEEA366E-78F1-4D21-90D2-C2520912729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9EBD6A71-6EFA-45B4-B17E-DAFBD40743DF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7CC3E2CF-99DE-4B8A-BE9E-C10C7A190369}"/>
              </a:ext>
            </a:extLst>
          </p:cNvPr>
          <p:cNvGrpSpPr/>
          <p:nvPr/>
        </p:nvGrpSpPr>
        <p:grpSpPr>
          <a:xfrm rot="10800000">
            <a:off x="6861710" y="4585064"/>
            <a:ext cx="638491" cy="897687"/>
            <a:chOff x="4335987" y="774785"/>
            <a:chExt cx="887766" cy="1248156"/>
          </a:xfrm>
        </p:grpSpPr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60FC3B9A-82C4-4D71-A46E-03A5DD38DDC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6DA7D6A5-56C2-4837-87E6-DD9ACB6F42B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906CF16-7430-4D97-84EC-C7BF9877596A}"/>
              </a:ext>
            </a:extLst>
          </p:cNvPr>
          <p:cNvSpPr txBox="1"/>
          <p:nvPr/>
        </p:nvSpPr>
        <p:spPr>
          <a:xfrm>
            <a:off x="568193" y="257978"/>
            <a:ext cx="5407227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68905B-D94C-4D6B-81E6-3F1A6628EA46}"/>
              </a:ext>
            </a:extLst>
          </p:cNvPr>
          <p:cNvSpPr txBox="1"/>
          <p:nvPr/>
        </p:nvSpPr>
        <p:spPr>
          <a:xfrm flipH="1">
            <a:off x="5614204" y="4658382"/>
            <a:ext cx="1234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Text Slide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5DDBB5-1877-4E6E-B34A-B1F86077D2E3}"/>
              </a:ext>
            </a:extLst>
          </p:cNvPr>
          <p:cNvSpPr txBox="1"/>
          <p:nvPr/>
        </p:nvSpPr>
        <p:spPr>
          <a:xfrm flipH="1">
            <a:off x="4531806" y="4978134"/>
            <a:ext cx="21057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PowerPoint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A51D77-8B36-478B-BA52-00B8DE287FD4}"/>
              </a:ext>
            </a:extLst>
          </p:cNvPr>
          <p:cNvSpPr txBox="1"/>
          <p:nvPr/>
        </p:nvSpPr>
        <p:spPr>
          <a:xfrm flipH="1">
            <a:off x="5614204" y="3662384"/>
            <a:ext cx="123434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B93D6F-8697-4ABE-97F4-D6411FEAD63E}"/>
              </a:ext>
            </a:extLst>
          </p:cNvPr>
          <p:cNvSpPr txBox="1"/>
          <p:nvPr/>
        </p:nvSpPr>
        <p:spPr>
          <a:xfrm flipH="1">
            <a:off x="4531806" y="3982136"/>
            <a:ext cx="21057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ALLPPT Layout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D5D513-A081-4F63-B0CD-566B2C194812}"/>
              </a:ext>
            </a:extLst>
          </p:cNvPr>
          <p:cNvSpPr txBox="1"/>
          <p:nvPr/>
        </p:nvSpPr>
        <p:spPr>
          <a:xfrm>
            <a:off x="568193" y="5004079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CD641C4-8188-41AC-ADD6-CEBAA254DBB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0E6408-11F8-4F4E-89CB-EFC5EA0E6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40027"/>
              </p:ext>
            </p:extLst>
          </p:nvPr>
        </p:nvGraphicFramePr>
        <p:xfrm>
          <a:off x="896815" y="2687778"/>
          <a:ext cx="10410092" cy="253798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10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B91137-CF1E-4F4D-9A58-2C5150E561D8}"/>
              </a:ext>
            </a:extLst>
          </p:cNvPr>
          <p:cNvSpPr txBox="1"/>
          <p:nvPr/>
        </p:nvSpPr>
        <p:spPr>
          <a:xfrm>
            <a:off x="4255307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ADAB9-10A0-4BE2-B0E4-AFE27FD2F6D5}"/>
              </a:ext>
            </a:extLst>
          </p:cNvPr>
          <p:cNvSpPr txBox="1"/>
          <p:nvPr/>
        </p:nvSpPr>
        <p:spPr>
          <a:xfrm>
            <a:off x="6091603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DA255-7596-47FB-B2A0-15B4B32405C5}"/>
              </a:ext>
            </a:extLst>
          </p:cNvPr>
          <p:cNvSpPr txBox="1"/>
          <p:nvPr/>
        </p:nvSpPr>
        <p:spPr>
          <a:xfrm>
            <a:off x="7927899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9F89E-D0D4-4E4F-9642-B292410CF6F9}"/>
              </a:ext>
            </a:extLst>
          </p:cNvPr>
          <p:cNvSpPr txBox="1"/>
          <p:nvPr/>
        </p:nvSpPr>
        <p:spPr>
          <a:xfrm>
            <a:off x="9764195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9102F2BA-DF95-453A-A2F1-524DA80ACB47}"/>
              </a:ext>
            </a:extLst>
          </p:cNvPr>
          <p:cNvGrpSpPr/>
          <p:nvPr/>
        </p:nvGrpSpPr>
        <p:grpSpPr>
          <a:xfrm>
            <a:off x="896816" y="5353960"/>
            <a:ext cx="10346476" cy="720079"/>
            <a:chOff x="-413984" y="5157191"/>
            <a:chExt cx="9996146" cy="1029601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D2C52042-D757-4FD8-AE7D-280F5E5AFA9C}"/>
                </a:ext>
              </a:extLst>
            </p:cNvPr>
            <p:cNvSpPr/>
            <p:nvPr/>
          </p:nvSpPr>
          <p:spPr>
            <a:xfrm rot="16200000" flipH="1">
              <a:off x="4075724" y="667485"/>
              <a:ext cx="1016730" cy="9996146"/>
            </a:xfrm>
            <a:prstGeom prst="roundRect">
              <a:avLst>
                <a:gd name="adj" fmla="val 21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" name="Round Same Side Corner Rectangle 25">
              <a:extLst>
                <a:ext uri="{FF2B5EF4-FFF2-40B4-BE49-F238E27FC236}">
                  <a16:creationId xmlns:a16="http://schemas.microsoft.com/office/drawing/2014/main" id="{F8AE3D6F-E0DD-420A-9C77-2965F91BCF68}"/>
                </a:ext>
              </a:extLst>
            </p:cNvPr>
            <p:cNvSpPr/>
            <p:nvPr/>
          </p:nvSpPr>
          <p:spPr>
            <a:xfrm rot="16200000">
              <a:off x="81658" y="4711687"/>
              <a:ext cx="1029601" cy="192060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5895B19-CFE5-4216-A795-3E54AA5B41CD}"/>
              </a:ext>
            </a:extLst>
          </p:cNvPr>
          <p:cNvSpPr txBox="1"/>
          <p:nvPr/>
        </p:nvSpPr>
        <p:spPr>
          <a:xfrm>
            <a:off x="1304225" y="556011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35AAF-219D-4670-8C83-57F884F532C5}"/>
              </a:ext>
            </a:extLst>
          </p:cNvPr>
          <p:cNvSpPr txBox="1"/>
          <p:nvPr/>
        </p:nvSpPr>
        <p:spPr>
          <a:xfrm>
            <a:off x="3292145" y="5390834"/>
            <a:ext cx="77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ECE48C13-6B1C-4AD0-B46D-D694FFF2CE22}"/>
              </a:ext>
            </a:extLst>
          </p:cNvPr>
          <p:cNvSpPr/>
          <p:nvPr/>
        </p:nvSpPr>
        <p:spPr>
          <a:xfrm flipH="1">
            <a:off x="4728320" y="181275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E584CBE5-686B-41B5-BB54-D7C1F1C7B9C4}"/>
              </a:ext>
            </a:extLst>
          </p:cNvPr>
          <p:cNvSpPr/>
          <p:nvPr/>
        </p:nvSpPr>
        <p:spPr>
          <a:xfrm>
            <a:off x="6551099" y="184095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480B64D4-382E-43E1-B2BA-378E7A324443}"/>
              </a:ext>
            </a:extLst>
          </p:cNvPr>
          <p:cNvSpPr/>
          <p:nvPr/>
        </p:nvSpPr>
        <p:spPr>
          <a:xfrm>
            <a:off x="8396856" y="186060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0774B8D7-F6C5-483C-84E0-A723C68C8001}"/>
              </a:ext>
            </a:extLst>
          </p:cNvPr>
          <p:cNvSpPr/>
          <p:nvPr/>
        </p:nvSpPr>
        <p:spPr>
          <a:xfrm>
            <a:off x="10294349" y="1797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F95129C-5A56-4473-BD7C-31A3FB5FD408}"/>
              </a:ext>
            </a:extLst>
          </p:cNvPr>
          <p:cNvGrpSpPr/>
          <p:nvPr/>
        </p:nvGrpSpPr>
        <p:grpSpPr>
          <a:xfrm rot="5400000">
            <a:off x="7630199" y="2568187"/>
            <a:ext cx="1974602" cy="2776194"/>
            <a:chOff x="4335987" y="774785"/>
            <a:chExt cx="887766" cy="1248156"/>
          </a:xfrm>
        </p:grpSpPr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49C0A597-1105-4475-A882-BD24918D331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9CADDE44-B875-4741-8C52-A3761039B6FC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2AB26A80-5F34-4DDA-9D83-718E92E81EE0}"/>
              </a:ext>
            </a:extLst>
          </p:cNvPr>
          <p:cNvGrpSpPr/>
          <p:nvPr/>
        </p:nvGrpSpPr>
        <p:grpSpPr>
          <a:xfrm rot="5400000" flipH="1">
            <a:off x="2555162" y="2568187"/>
            <a:ext cx="1974602" cy="2776194"/>
            <a:chOff x="4335987" y="774785"/>
            <a:chExt cx="887766" cy="1248156"/>
          </a:xfrm>
        </p:grpSpPr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C35AF96B-EC2B-4E0F-AF4C-8580F916DF5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315F4D27-723A-4587-8EEB-CDF3AC19B2A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97655AA-2013-4E48-B77E-040D0DD8D8B1}"/>
              </a:ext>
            </a:extLst>
          </p:cNvPr>
          <p:cNvGrpSpPr/>
          <p:nvPr/>
        </p:nvGrpSpPr>
        <p:grpSpPr>
          <a:xfrm rot="5400000" flipH="1">
            <a:off x="5938520" y="2568187"/>
            <a:ext cx="1974602" cy="2776194"/>
            <a:chOff x="4335987" y="774785"/>
            <a:chExt cx="887766" cy="1248156"/>
          </a:xfrm>
        </p:grpSpPr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8189BFCB-3B1B-4963-AB79-FAA138BF35E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DBC40A2-D20B-40CB-B737-E66EF62CC3B3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20AE9ED2-2EF2-4028-A90B-489A9DE1EF0E}"/>
              </a:ext>
            </a:extLst>
          </p:cNvPr>
          <p:cNvGrpSpPr/>
          <p:nvPr/>
        </p:nvGrpSpPr>
        <p:grpSpPr>
          <a:xfrm rot="5400000">
            <a:off x="4246841" y="2568187"/>
            <a:ext cx="1974602" cy="2776194"/>
            <a:chOff x="4335987" y="774785"/>
            <a:chExt cx="887766" cy="1248156"/>
          </a:xfrm>
        </p:grpSpPr>
        <p:sp>
          <p:nvSpPr>
            <p:cNvPr id="50" name="이등변 삼각형 49">
              <a:extLst>
                <a:ext uri="{FF2B5EF4-FFF2-40B4-BE49-F238E27FC236}">
                  <a16:creationId xmlns:a16="http://schemas.microsoft.com/office/drawing/2014/main" id="{73AC2CC3-71F4-4CF1-9625-AAC9FEB4B56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CF6AC51D-F06D-4516-A89A-B6AB336799C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6CB0380-75BE-481C-B8DC-DA1CA0A03A77}"/>
              </a:ext>
            </a:extLst>
          </p:cNvPr>
          <p:cNvGrpSpPr/>
          <p:nvPr/>
        </p:nvGrpSpPr>
        <p:grpSpPr>
          <a:xfrm rot="5400000" flipH="1">
            <a:off x="9321880" y="2568185"/>
            <a:ext cx="1974602" cy="2776194"/>
            <a:chOff x="4335987" y="774785"/>
            <a:chExt cx="887766" cy="1248156"/>
          </a:xfrm>
        </p:grpSpPr>
        <p:sp>
          <p:nvSpPr>
            <p:cNvPr id="59" name="이등변 삼각형 58">
              <a:extLst>
                <a:ext uri="{FF2B5EF4-FFF2-40B4-BE49-F238E27FC236}">
                  <a16:creationId xmlns:a16="http://schemas.microsoft.com/office/drawing/2014/main" id="{2059250A-D688-4A5E-8F87-B99232B368D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:a16="http://schemas.microsoft.com/office/drawing/2014/main" id="{D9438D65-F38D-45B5-9605-F6F9D3174E3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F8012AF-7198-4755-B5F6-7DA585BA001E}"/>
              </a:ext>
            </a:extLst>
          </p:cNvPr>
          <p:cNvGrpSpPr/>
          <p:nvPr/>
        </p:nvGrpSpPr>
        <p:grpSpPr>
          <a:xfrm rot="5400000">
            <a:off x="863483" y="2568185"/>
            <a:ext cx="1974602" cy="2776194"/>
            <a:chOff x="4335987" y="774785"/>
            <a:chExt cx="887766" cy="1248156"/>
          </a:xfrm>
        </p:grpSpPr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6ABFB1CB-06A9-43E0-B0C9-348FF2C27CE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0C5B7BBF-5939-416B-9672-E58FDDCB09E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F6940FB9-A529-44BE-B796-690A2D57D188}"/>
              </a:ext>
            </a:extLst>
          </p:cNvPr>
          <p:cNvSpPr/>
          <p:nvPr/>
        </p:nvSpPr>
        <p:spPr>
          <a:xfrm rot="18900000">
            <a:off x="3363441" y="3385924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E91B9127-B493-402C-8DD7-3D3CC2201A62}"/>
              </a:ext>
            </a:extLst>
          </p:cNvPr>
          <p:cNvSpPr/>
          <p:nvPr/>
        </p:nvSpPr>
        <p:spPr>
          <a:xfrm>
            <a:off x="5086545" y="4252415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1CB9A8A-1C50-4518-95FF-34711F155B3F}"/>
              </a:ext>
            </a:extLst>
          </p:cNvPr>
          <p:cNvSpPr/>
          <p:nvPr/>
        </p:nvSpPr>
        <p:spPr>
          <a:xfrm flipH="1">
            <a:off x="8468309" y="4274927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5" name="Round Same Side Corner Rectangle 12">
            <a:extLst>
              <a:ext uri="{FF2B5EF4-FFF2-40B4-BE49-F238E27FC236}">
                <a16:creationId xmlns:a16="http://schemas.microsoft.com/office/drawing/2014/main" id="{1C43B350-2C07-431B-BA1F-6AC7DA98349A}"/>
              </a:ext>
            </a:extLst>
          </p:cNvPr>
          <p:cNvSpPr/>
          <p:nvPr/>
        </p:nvSpPr>
        <p:spPr>
          <a:xfrm>
            <a:off x="6803187" y="3386006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65" name="Parallelogram 15">
            <a:extLst>
              <a:ext uri="{FF2B5EF4-FFF2-40B4-BE49-F238E27FC236}">
                <a16:creationId xmlns:a16="http://schemas.microsoft.com/office/drawing/2014/main" id="{215AEA56-FDA1-4C7E-99F5-953D009BFE90}"/>
              </a:ext>
            </a:extLst>
          </p:cNvPr>
          <p:cNvSpPr/>
          <p:nvPr/>
        </p:nvSpPr>
        <p:spPr>
          <a:xfrm flipH="1">
            <a:off x="1671335" y="4220027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33836EEF-23C6-4F8E-966A-C4195239301C}"/>
              </a:ext>
            </a:extLst>
          </p:cNvPr>
          <p:cNvSpPr/>
          <p:nvPr/>
        </p:nvSpPr>
        <p:spPr>
          <a:xfrm>
            <a:off x="10133027" y="339930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68188B-5FFD-425A-9509-AEED918EAEE1}"/>
              </a:ext>
            </a:extLst>
          </p:cNvPr>
          <p:cNvSpPr txBox="1"/>
          <p:nvPr/>
        </p:nvSpPr>
        <p:spPr>
          <a:xfrm>
            <a:off x="1094700" y="337845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129A7F-5DFE-44A1-BCEA-208F2C634A3F}"/>
              </a:ext>
            </a:extLst>
          </p:cNvPr>
          <p:cNvSpPr txBox="1"/>
          <p:nvPr/>
        </p:nvSpPr>
        <p:spPr>
          <a:xfrm>
            <a:off x="2780311" y="4247022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44BB48-9E3A-4DB4-9221-B9FA6052E923}"/>
              </a:ext>
            </a:extLst>
          </p:cNvPr>
          <p:cNvSpPr txBox="1"/>
          <p:nvPr/>
        </p:nvSpPr>
        <p:spPr>
          <a:xfrm>
            <a:off x="4517525" y="337845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0C1F4-19B5-4F26-B7C2-9029B927B15A}"/>
              </a:ext>
            </a:extLst>
          </p:cNvPr>
          <p:cNvSpPr txBox="1"/>
          <p:nvPr/>
        </p:nvSpPr>
        <p:spPr>
          <a:xfrm>
            <a:off x="6203136" y="4247022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60D207-77DD-4FB2-B261-556087FDC254}"/>
              </a:ext>
            </a:extLst>
          </p:cNvPr>
          <p:cNvSpPr txBox="1"/>
          <p:nvPr/>
        </p:nvSpPr>
        <p:spPr>
          <a:xfrm>
            <a:off x="7940350" y="337845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EE0474-E13C-4781-92EE-7DB29B2F9FC0}"/>
              </a:ext>
            </a:extLst>
          </p:cNvPr>
          <p:cNvSpPr txBox="1"/>
          <p:nvPr/>
        </p:nvSpPr>
        <p:spPr>
          <a:xfrm>
            <a:off x="9625961" y="4247022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7DA80380-9EE7-4A53-9624-61EFD7C652A3}"/>
              </a:ext>
            </a:extLst>
          </p:cNvPr>
          <p:cNvGrpSpPr/>
          <p:nvPr/>
        </p:nvGrpSpPr>
        <p:grpSpPr>
          <a:xfrm>
            <a:off x="10662421" y="2968979"/>
            <a:ext cx="1529579" cy="1974602"/>
            <a:chOff x="10662421" y="2968979"/>
            <a:chExt cx="1529579" cy="1974602"/>
          </a:xfrm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96E143D2-057F-47C7-8597-50D7CD138339}"/>
                </a:ext>
              </a:extLst>
            </p:cNvPr>
            <p:cNvSpPr/>
            <p:nvPr/>
          </p:nvSpPr>
          <p:spPr>
            <a:xfrm rot="10800000">
              <a:off x="10662421" y="2968979"/>
              <a:ext cx="1529579" cy="1974602"/>
            </a:xfrm>
            <a:custGeom>
              <a:avLst/>
              <a:gdLst>
                <a:gd name="connsiteX0" fmla="*/ 1529579 w 1529579"/>
                <a:gd name="connsiteY0" fmla="*/ 1974602 h 1974602"/>
                <a:gd name="connsiteX1" fmla="*/ 0 w 1529579"/>
                <a:gd name="connsiteY1" fmla="*/ 1974602 h 1974602"/>
                <a:gd name="connsiteX2" fmla="*/ 0 w 1529579"/>
                <a:gd name="connsiteY2" fmla="*/ 201262 h 1974602"/>
                <a:gd name="connsiteX3" fmla="*/ 141482 w 1529579"/>
                <a:gd name="connsiteY3" fmla="*/ 0 h 19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579" h="1974602">
                  <a:moveTo>
                    <a:pt x="1529579" y="1974602"/>
                  </a:moveTo>
                  <a:lnTo>
                    <a:pt x="0" y="1974602"/>
                  </a:lnTo>
                  <a:lnTo>
                    <a:pt x="0" y="201262"/>
                  </a:lnTo>
                  <a:lnTo>
                    <a:pt x="14148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4D97BD6E-F377-4703-9317-D0B110E5A026}"/>
                </a:ext>
              </a:extLst>
            </p:cNvPr>
            <p:cNvSpPr/>
            <p:nvPr/>
          </p:nvSpPr>
          <p:spPr>
            <a:xfrm rot="10800000">
              <a:off x="10830212" y="3207667"/>
              <a:ext cx="1361788" cy="1735912"/>
            </a:xfrm>
            <a:custGeom>
              <a:avLst/>
              <a:gdLst>
                <a:gd name="connsiteX0" fmla="*/ 1361788 w 1361788"/>
                <a:gd name="connsiteY0" fmla="*/ 1735912 h 1735912"/>
                <a:gd name="connsiteX1" fmla="*/ 0 w 1361788"/>
                <a:gd name="connsiteY1" fmla="*/ 1735912 h 1735912"/>
                <a:gd name="connsiteX2" fmla="*/ 0 w 1361788"/>
                <a:gd name="connsiteY2" fmla="*/ 201263 h 1735912"/>
                <a:gd name="connsiteX3" fmla="*/ 141483 w 1361788"/>
                <a:gd name="connsiteY3" fmla="*/ 0 h 173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88" h="1735912">
                  <a:moveTo>
                    <a:pt x="1361788" y="1735912"/>
                  </a:moveTo>
                  <a:lnTo>
                    <a:pt x="0" y="1735912"/>
                  </a:lnTo>
                  <a:lnTo>
                    <a:pt x="0" y="201263"/>
                  </a:lnTo>
                  <a:lnTo>
                    <a:pt x="1414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ED93EBC3-0094-4D39-86D4-0D140FDF87D8}"/>
              </a:ext>
            </a:extLst>
          </p:cNvPr>
          <p:cNvGrpSpPr/>
          <p:nvPr/>
        </p:nvGrpSpPr>
        <p:grpSpPr>
          <a:xfrm rot="10800000">
            <a:off x="987" y="2968978"/>
            <a:ext cx="1529579" cy="1974602"/>
            <a:chOff x="10662421" y="2968979"/>
            <a:chExt cx="1529579" cy="1974602"/>
          </a:xfrm>
        </p:grpSpPr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73592FFB-7E21-4421-A991-06406F4BCD66}"/>
                </a:ext>
              </a:extLst>
            </p:cNvPr>
            <p:cNvSpPr/>
            <p:nvPr/>
          </p:nvSpPr>
          <p:spPr>
            <a:xfrm rot="10800000">
              <a:off x="10662421" y="2968979"/>
              <a:ext cx="1529579" cy="1974602"/>
            </a:xfrm>
            <a:custGeom>
              <a:avLst/>
              <a:gdLst>
                <a:gd name="connsiteX0" fmla="*/ 1529579 w 1529579"/>
                <a:gd name="connsiteY0" fmla="*/ 1974602 h 1974602"/>
                <a:gd name="connsiteX1" fmla="*/ 0 w 1529579"/>
                <a:gd name="connsiteY1" fmla="*/ 1974602 h 1974602"/>
                <a:gd name="connsiteX2" fmla="*/ 0 w 1529579"/>
                <a:gd name="connsiteY2" fmla="*/ 201262 h 1974602"/>
                <a:gd name="connsiteX3" fmla="*/ 141482 w 1529579"/>
                <a:gd name="connsiteY3" fmla="*/ 0 h 19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579" h="1974602">
                  <a:moveTo>
                    <a:pt x="1529579" y="1974602"/>
                  </a:moveTo>
                  <a:lnTo>
                    <a:pt x="0" y="1974602"/>
                  </a:lnTo>
                  <a:lnTo>
                    <a:pt x="0" y="201262"/>
                  </a:lnTo>
                  <a:lnTo>
                    <a:pt x="14148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4FD2D24F-C5E0-4746-9DB9-682A937CF4EA}"/>
                </a:ext>
              </a:extLst>
            </p:cNvPr>
            <p:cNvSpPr/>
            <p:nvPr/>
          </p:nvSpPr>
          <p:spPr>
            <a:xfrm rot="10800000">
              <a:off x="10830212" y="3207667"/>
              <a:ext cx="1361788" cy="1735912"/>
            </a:xfrm>
            <a:custGeom>
              <a:avLst/>
              <a:gdLst>
                <a:gd name="connsiteX0" fmla="*/ 1361788 w 1361788"/>
                <a:gd name="connsiteY0" fmla="*/ 1735912 h 1735912"/>
                <a:gd name="connsiteX1" fmla="*/ 0 w 1361788"/>
                <a:gd name="connsiteY1" fmla="*/ 1735912 h 1735912"/>
                <a:gd name="connsiteX2" fmla="*/ 0 w 1361788"/>
                <a:gd name="connsiteY2" fmla="*/ 201263 h 1735912"/>
                <a:gd name="connsiteX3" fmla="*/ 141483 w 1361788"/>
                <a:gd name="connsiteY3" fmla="*/ 0 h 173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88" h="1735912">
                  <a:moveTo>
                    <a:pt x="1361788" y="1735912"/>
                  </a:moveTo>
                  <a:lnTo>
                    <a:pt x="0" y="1735912"/>
                  </a:lnTo>
                  <a:lnTo>
                    <a:pt x="0" y="201263"/>
                  </a:lnTo>
                  <a:lnTo>
                    <a:pt x="1414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Group 12">
            <a:extLst>
              <a:ext uri="{FF2B5EF4-FFF2-40B4-BE49-F238E27FC236}">
                <a16:creationId xmlns:a16="http://schemas.microsoft.com/office/drawing/2014/main" id="{25FE17EA-AA28-4A56-A245-98D1C6DDA8E7}"/>
              </a:ext>
            </a:extLst>
          </p:cNvPr>
          <p:cNvGrpSpPr/>
          <p:nvPr/>
        </p:nvGrpSpPr>
        <p:grpSpPr>
          <a:xfrm>
            <a:off x="831845" y="1651985"/>
            <a:ext cx="2037878" cy="1080044"/>
            <a:chOff x="2442008" y="1754350"/>
            <a:chExt cx="2634048" cy="108004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D9A12D3-B26F-4BAA-9647-239A5EC38B23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DEC6DCD-CE97-475F-82C6-0CEF1B9BAFFB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2">
            <a:extLst>
              <a:ext uri="{FF2B5EF4-FFF2-40B4-BE49-F238E27FC236}">
                <a16:creationId xmlns:a16="http://schemas.microsoft.com/office/drawing/2014/main" id="{FE501036-A9BF-4875-8028-2AABF17FE01F}"/>
              </a:ext>
            </a:extLst>
          </p:cNvPr>
          <p:cNvGrpSpPr/>
          <p:nvPr/>
        </p:nvGrpSpPr>
        <p:grpSpPr>
          <a:xfrm>
            <a:off x="4215203" y="1651985"/>
            <a:ext cx="2037878" cy="1080044"/>
            <a:chOff x="2442008" y="1754350"/>
            <a:chExt cx="2634048" cy="108004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C5FCB43-3E1F-4E45-808E-E0375E40514F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0251D01-73D0-4B9E-A6D5-EF35D40CD846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12">
            <a:extLst>
              <a:ext uri="{FF2B5EF4-FFF2-40B4-BE49-F238E27FC236}">
                <a16:creationId xmlns:a16="http://schemas.microsoft.com/office/drawing/2014/main" id="{02A77C96-4E7F-4B5F-A2BB-26B3854CE0FC}"/>
              </a:ext>
            </a:extLst>
          </p:cNvPr>
          <p:cNvGrpSpPr/>
          <p:nvPr/>
        </p:nvGrpSpPr>
        <p:grpSpPr>
          <a:xfrm>
            <a:off x="7598561" y="1651985"/>
            <a:ext cx="2037878" cy="1080044"/>
            <a:chOff x="2442008" y="1754350"/>
            <a:chExt cx="2634048" cy="108004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D70883-ED0E-4755-BBCE-D4EE9F83C118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9E57667-234A-43CD-9458-822074746D09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12">
            <a:extLst>
              <a:ext uri="{FF2B5EF4-FFF2-40B4-BE49-F238E27FC236}">
                <a16:creationId xmlns:a16="http://schemas.microsoft.com/office/drawing/2014/main" id="{C7DFA565-50AB-4DC6-957C-3A0C243C1C32}"/>
              </a:ext>
            </a:extLst>
          </p:cNvPr>
          <p:cNvGrpSpPr/>
          <p:nvPr/>
        </p:nvGrpSpPr>
        <p:grpSpPr>
          <a:xfrm>
            <a:off x="2523524" y="5146900"/>
            <a:ext cx="2037878" cy="1080044"/>
            <a:chOff x="2442008" y="1754350"/>
            <a:chExt cx="2634048" cy="108004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69F94D3-AF59-43D5-831E-B62A29F9EB14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8DBC4F7-75AF-4B51-B68B-20B403E427AC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12">
            <a:extLst>
              <a:ext uri="{FF2B5EF4-FFF2-40B4-BE49-F238E27FC236}">
                <a16:creationId xmlns:a16="http://schemas.microsoft.com/office/drawing/2014/main" id="{9E08DF11-8F0C-49CD-BFDD-DC663C0105B7}"/>
              </a:ext>
            </a:extLst>
          </p:cNvPr>
          <p:cNvGrpSpPr/>
          <p:nvPr/>
        </p:nvGrpSpPr>
        <p:grpSpPr>
          <a:xfrm>
            <a:off x="5906882" y="5146900"/>
            <a:ext cx="2037878" cy="1080044"/>
            <a:chOff x="2442008" y="1754350"/>
            <a:chExt cx="2634048" cy="108004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0E01432-4D7A-4AE8-9E27-EEBDDB63C996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12BBF4-C0C7-4A2C-B2DA-05087BFC563F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2">
            <a:extLst>
              <a:ext uri="{FF2B5EF4-FFF2-40B4-BE49-F238E27FC236}">
                <a16:creationId xmlns:a16="http://schemas.microsoft.com/office/drawing/2014/main" id="{548F2E6A-4FA1-4666-91A5-338627869AA4}"/>
              </a:ext>
            </a:extLst>
          </p:cNvPr>
          <p:cNvGrpSpPr/>
          <p:nvPr/>
        </p:nvGrpSpPr>
        <p:grpSpPr>
          <a:xfrm>
            <a:off x="9290242" y="5146900"/>
            <a:ext cx="2037878" cy="1080044"/>
            <a:chOff x="2442008" y="1754350"/>
            <a:chExt cx="2634048" cy="108004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78F1D04-BB0D-4506-854E-25C71D2C09A0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6FB4F20-C6A5-465C-8FDD-54FD5CFE5DED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E13D2EC-E9B3-4B0C-B7BF-A3E9AE0A0A34}"/>
              </a:ext>
            </a:extLst>
          </p:cNvPr>
          <p:cNvSpPr/>
          <p:nvPr/>
        </p:nvSpPr>
        <p:spPr>
          <a:xfrm rot="16200000">
            <a:off x="7711272" y="2377271"/>
            <a:ext cx="3823398" cy="5138056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CA557DCC-1AF9-45E1-9680-6190D38C3C38}"/>
              </a:ext>
            </a:extLst>
          </p:cNvPr>
          <p:cNvSpPr/>
          <p:nvPr/>
        </p:nvSpPr>
        <p:spPr>
          <a:xfrm rot="5400000">
            <a:off x="889581" y="-888690"/>
            <a:ext cx="5174298" cy="6953457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C3CDA-87FD-4F76-B4A8-F87DE638D850}"/>
              </a:ext>
            </a:extLst>
          </p:cNvPr>
          <p:cNvSpPr txBox="1"/>
          <p:nvPr/>
        </p:nvSpPr>
        <p:spPr>
          <a:xfrm>
            <a:off x="492757" y="122094"/>
            <a:ext cx="414958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6579502-FC7F-4E8D-AE58-D07E69AC0924}"/>
              </a:ext>
            </a:extLst>
          </p:cNvPr>
          <p:cNvGrpSpPr/>
          <p:nvPr/>
        </p:nvGrpSpPr>
        <p:grpSpPr>
          <a:xfrm>
            <a:off x="8492205" y="5638873"/>
            <a:ext cx="3323020" cy="887498"/>
            <a:chOff x="2551704" y="4319146"/>
            <a:chExt cx="2894333" cy="8874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0FEFFB-0D4F-4C13-8664-DD5F83C3FF62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9E3918-2870-48F2-A09A-71BE43B0C21D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D9C84F2B-0CE6-4996-961E-7689C37CC1FD}"/>
              </a:ext>
            </a:extLst>
          </p:cNvPr>
          <p:cNvGrpSpPr/>
          <p:nvPr/>
        </p:nvGrpSpPr>
        <p:grpSpPr>
          <a:xfrm>
            <a:off x="9539586" y="4660330"/>
            <a:ext cx="2303349" cy="887498"/>
            <a:chOff x="2729836" y="4319146"/>
            <a:chExt cx="1685070" cy="8874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F0EC2F-4E15-4536-AA94-BB58AC83CB13}"/>
                </a:ext>
              </a:extLst>
            </p:cNvPr>
            <p:cNvSpPr txBox="1"/>
            <p:nvPr/>
          </p:nvSpPr>
          <p:spPr>
            <a:xfrm>
              <a:off x="3034616" y="4560313"/>
              <a:ext cx="138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FF87C9-E6D4-4F74-8ECB-DD36FBBB5440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F93504-FCFC-418A-8A40-9438AE6C5084}"/>
              </a:ext>
            </a:extLst>
          </p:cNvPr>
          <p:cNvSpPr txBox="1"/>
          <p:nvPr/>
        </p:nvSpPr>
        <p:spPr>
          <a:xfrm>
            <a:off x="492757" y="2067960"/>
            <a:ext cx="2340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3AB858-2E8C-4BA8-9540-84A52891EB47}"/>
              </a:ext>
            </a:extLst>
          </p:cNvPr>
          <p:cNvSpPr txBox="1"/>
          <p:nvPr/>
        </p:nvSpPr>
        <p:spPr>
          <a:xfrm>
            <a:off x="492757" y="2811310"/>
            <a:ext cx="1315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D4C553-F187-4FFD-91F0-EEE82BBB338A}"/>
              </a:ext>
            </a:extLst>
          </p:cNvPr>
          <p:cNvSpPr txBox="1"/>
          <p:nvPr/>
        </p:nvSpPr>
        <p:spPr>
          <a:xfrm>
            <a:off x="370114" y="4860072"/>
            <a:ext cx="277948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3E6AD6A-7801-4E47-8CD9-F9849598A8B6}"/>
              </a:ext>
            </a:extLst>
          </p:cNvPr>
          <p:cNvSpPr/>
          <p:nvPr/>
        </p:nvSpPr>
        <p:spPr>
          <a:xfrm>
            <a:off x="4838445" y="861289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D96BD53-74AC-4E84-961B-A4ADD97CE55F}"/>
              </a:ext>
            </a:extLst>
          </p:cNvPr>
          <p:cNvGrpSpPr/>
          <p:nvPr/>
        </p:nvGrpSpPr>
        <p:grpSpPr>
          <a:xfrm>
            <a:off x="4199800" y="816331"/>
            <a:ext cx="887766" cy="1248156"/>
            <a:chOff x="4335987" y="774785"/>
            <a:chExt cx="887766" cy="1248156"/>
          </a:xfrm>
        </p:grpSpPr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FBB18C34-3571-4E38-9A3C-417893F2F74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D1C41B8C-8706-4617-B659-8C9BD8D89A0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82C06B-F21B-438D-BE6A-889DE15E93B4}"/>
              </a:ext>
            </a:extLst>
          </p:cNvPr>
          <p:cNvSpPr txBox="1"/>
          <p:nvPr/>
        </p:nvSpPr>
        <p:spPr>
          <a:xfrm>
            <a:off x="4200614" y="1178799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75CE33C-60D4-4253-9F2F-2E838DC13450}"/>
              </a:ext>
            </a:extLst>
          </p:cNvPr>
          <p:cNvGrpSpPr/>
          <p:nvPr/>
        </p:nvGrpSpPr>
        <p:grpSpPr>
          <a:xfrm>
            <a:off x="5115328" y="917189"/>
            <a:ext cx="2334638" cy="1046441"/>
            <a:chOff x="5251515" y="875796"/>
            <a:chExt cx="2334638" cy="1046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8B502B-4456-4587-92B0-53480475FC72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C54CDC-67CC-4FBE-9D1A-B59EDA611073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6CD8D85-0062-43EF-BA8A-3C0F15094E90}"/>
              </a:ext>
            </a:extLst>
          </p:cNvPr>
          <p:cNvSpPr/>
          <p:nvPr/>
        </p:nvSpPr>
        <p:spPr>
          <a:xfrm>
            <a:off x="8834247" y="861289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F671DA2-9C6D-4E18-96F7-795EF2F1CC4C}"/>
              </a:ext>
            </a:extLst>
          </p:cNvPr>
          <p:cNvGrpSpPr/>
          <p:nvPr/>
        </p:nvGrpSpPr>
        <p:grpSpPr>
          <a:xfrm>
            <a:off x="8195602" y="816331"/>
            <a:ext cx="887766" cy="1248156"/>
            <a:chOff x="4335987" y="774785"/>
            <a:chExt cx="887766" cy="1248156"/>
          </a:xfrm>
        </p:grpSpPr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F669C7A1-E24C-4F52-BC06-2C75CB662B98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FAE38EE-CAB9-4B3B-85BA-7CC12D62725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A94767C-724B-4DF7-B68A-531BEDBC7803}"/>
              </a:ext>
            </a:extLst>
          </p:cNvPr>
          <p:cNvSpPr txBox="1"/>
          <p:nvPr/>
        </p:nvSpPr>
        <p:spPr>
          <a:xfrm>
            <a:off x="8196416" y="1178799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7F00DF3-7D77-426A-817F-A96D4494DE69}"/>
              </a:ext>
            </a:extLst>
          </p:cNvPr>
          <p:cNvGrpSpPr/>
          <p:nvPr/>
        </p:nvGrpSpPr>
        <p:grpSpPr>
          <a:xfrm>
            <a:off x="9111130" y="917189"/>
            <a:ext cx="2334638" cy="1046441"/>
            <a:chOff x="5251515" y="875796"/>
            <a:chExt cx="2334638" cy="1046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2ADBAD-595C-4D37-8D7B-04CD05AB33BC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E79426-7AA3-44A1-8198-DAB02338D31D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9280D10-E99A-40B8-AB67-1E8A0C9A8E0C}"/>
              </a:ext>
            </a:extLst>
          </p:cNvPr>
          <p:cNvSpPr/>
          <p:nvPr/>
        </p:nvSpPr>
        <p:spPr>
          <a:xfrm>
            <a:off x="4838445" y="2849881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B3D319D-EB77-4368-B28C-304F83F9580F}"/>
              </a:ext>
            </a:extLst>
          </p:cNvPr>
          <p:cNvGrpSpPr/>
          <p:nvPr/>
        </p:nvGrpSpPr>
        <p:grpSpPr>
          <a:xfrm>
            <a:off x="4199800" y="2804923"/>
            <a:ext cx="887766" cy="1248156"/>
            <a:chOff x="4335987" y="774785"/>
            <a:chExt cx="887766" cy="1248156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9740F09-25F5-4D3A-B635-7730CC32DEF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ECCD8BFD-7C92-4387-9244-0778C360644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C0C0FB0-B467-46C8-886A-9C2313361422}"/>
              </a:ext>
            </a:extLst>
          </p:cNvPr>
          <p:cNvSpPr txBox="1"/>
          <p:nvPr/>
        </p:nvSpPr>
        <p:spPr>
          <a:xfrm>
            <a:off x="4200614" y="3167391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A0D89F7-D5E1-4AA7-83A8-D1A42E7ECAB5}"/>
              </a:ext>
            </a:extLst>
          </p:cNvPr>
          <p:cNvGrpSpPr/>
          <p:nvPr/>
        </p:nvGrpSpPr>
        <p:grpSpPr>
          <a:xfrm>
            <a:off x="5115328" y="2905781"/>
            <a:ext cx="2334638" cy="1046441"/>
            <a:chOff x="5251515" y="875796"/>
            <a:chExt cx="2334638" cy="10464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39F134-EAF0-4256-988D-C21501B14E79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07A5F9-1D37-427F-9A25-B8289653F490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12503052-700D-4071-BA03-992BFF26679A}"/>
              </a:ext>
            </a:extLst>
          </p:cNvPr>
          <p:cNvSpPr/>
          <p:nvPr/>
        </p:nvSpPr>
        <p:spPr>
          <a:xfrm>
            <a:off x="8834247" y="2849881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8E4A281-D2D7-4585-9948-8F3A31F92909}"/>
              </a:ext>
            </a:extLst>
          </p:cNvPr>
          <p:cNvGrpSpPr/>
          <p:nvPr/>
        </p:nvGrpSpPr>
        <p:grpSpPr>
          <a:xfrm>
            <a:off x="8195602" y="2804923"/>
            <a:ext cx="887766" cy="1248156"/>
            <a:chOff x="4335987" y="774785"/>
            <a:chExt cx="887766" cy="1248156"/>
          </a:xfrm>
        </p:grpSpPr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FA6654BB-C293-458D-8CE7-84D54049BCF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4695BAE-ABED-4938-B761-E1510A2CEF5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03A091D-07D1-4230-8528-D4EC17233E98}"/>
              </a:ext>
            </a:extLst>
          </p:cNvPr>
          <p:cNvSpPr txBox="1"/>
          <p:nvPr/>
        </p:nvSpPr>
        <p:spPr>
          <a:xfrm>
            <a:off x="8196416" y="3167391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3B65077-2FCD-4600-99F2-F570BCFCF83E}"/>
              </a:ext>
            </a:extLst>
          </p:cNvPr>
          <p:cNvGrpSpPr/>
          <p:nvPr/>
        </p:nvGrpSpPr>
        <p:grpSpPr>
          <a:xfrm>
            <a:off x="9111130" y="2905781"/>
            <a:ext cx="2334638" cy="1046441"/>
            <a:chOff x="5251515" y="875796"/>
            <a:chExt cx="2334638" cy="104644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99794A-D0B1-401E-AFA8-D7E44D2841DF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6823E5-957D-45F1-9EBA-E2C3C960810D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0814B893-EF0E-4A76-B645-7328733486EB}"/>
              </a:ext>
            </a:extLst>
          </p:cNvPr>
          <p:cNvSpPr/>
          <p:nvPr/>
        </p:nvSpPr>
        <p:spPr>
          <a:xfrm>
            <a:off x="4838445" y="4838472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DF7A0DA-9121-41AF-9A17-A742E27E03A8}"/>
              </a:ext>
            </a:extLst>
          </p:cNvPr>
          <p:cNvGrpSpPr/>
          <p:nvPr/>
        </p:nvGrpSpPr>
        <p:grpSpPr>
          <a:xfrm>
            <a:off x="4199800" y="4793514"/>
            <a:ext cx="887766" cy="1248156"/>
            <a:chOff x="4335987" y="774785"/>
            <a:chExt cx="887766" cy="1248156"/>
          </a:xfrm>
        </p:grpSpPr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237F66B6-50AC-4A20-885B-1672D6336AC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C59DF4A0-A569-4776-9B7D-8FEB8906170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CF3A58F-EF27-4029-9DC3-BFE85BD0DB54}"/>
              </a:ext>
            </a:extLst>
          </p:cNvPr>
          <p:cNvSpPr txBox="1"/>
          <p:nvPr/>
        </p:nvSpPr>
        <p:spPr>
          <a:xfrm>
            <a:off x="4200614" y="5155982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7E7142A1-04AB-4963-B43B-EAF131DC32F8}"/>
              </a:ext>
            </a:extLst>
          </p:cNvPr>
          <p:cNvGrpSpPr/>
          <p:nvPr/>
        </p:nvGrpSpPr>
        <p:grpSpPr>
          <a:xfrm>
            <a:off x="5115328" y="4894372"/>
            <a:ext cx="2334638" cy="1046441"/>
            <a:chOff x="5251515" y="875796"/>
            <a:chExt cx="2334638" cy="10464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75AA33-A5BB-4496-A233-F128AF4A78ED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AE26A-84C3-4B73-BE21-6EF8EE273D0C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5777CCA7-D832-4D21-933D-AF3E8CA351D9}"/>
              </a:ext>
            </a:extLst>
          </p:cNvPr>
          <p:cNvSpPr/>
          <p:nvPr/>
        </p:nvSpPr>
        <p:spPr>
          <a:xfrm>
            <a:off x="8834247" y="4838472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81F95BD-7F73-4B32-9580-B9E0C2A84239}"/>
              </a:ext>
            </a:extLst>
          </p:cNvPr>
          <p:cNvGrpSpPr/>
          <p:nvPr/>
        </p:nvGrpSpPr>
        <p:grpSpPr>
          <a:xfrm>
            <a:off x="8195602" y="4793514"/>
            <a:ext cx="887766" cy="1248156"/>
            <a:chOff x="4335987" y="774785"/>
            <a:chExt cx="887766" cy="1248156"/>
          </a:xfrm>
        </p:grpSpPr>
        <p:sp>
          <p:nvSpPr>
            <p:cNvPr id="66" name="이등변 삼각형 65">
              <a:extLst>
                <a:ext uri="{FF2B5EF4-FFF2-40B4-BE49-F238E27FC236}">
                  <a16:creationId xmlns:a16="http://schemas.microsoft.com/office/drawing/2014/main" id="{162689F9-DC14-4B06-B38A-5A36254884D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이등변 삼각형 66">
              <a:extLst>
                <a:ext uri="{FF2B5EF4-FFF2-40B4-BE49-F238E27FC236}">
                  <a16:creationId xmlns:a16="http://schemas.microsoft.com/office/drawing/2014/main" id="{D33AAE58-816E-4B9A-B1CA-2E4C6F2C873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EDDBC41-5F83-4A18-851F-06DAFFEBE6AF}"/>
              </a:ext>
            </a:extLst>
          </p:cNvPr>
          <p:cNvSpPr txBox="1"/>
          <p:nvPr/>
        </p:nvSpPr>
        <p:spPr>
          <a:xfrm>
            <a:off x="8196416" y="5155982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49F65AF-4027-4E73-AB88-67BDC4AEDA1F}"/>
              </a:ext>
            </a:extLst>
          </p:cNvPr>
          <p:cNvGrpSpPr/>
          <p:nvPr/>
        </p:nvGrpSpPr>
        <p:grpSpPr>
          <a:xfrm>
            <a:off x="9111130" y="4894372"/>
            <a:ext cx="2334638" cy="1046441"/>
            <a:chOff x="5251515" y="875796"/>
            <a:chExt cx="2334638" cy="104644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A221658-AD23-4DD7-9BDF-CAC42C714A78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625C58-23E2-4696-B8E2-30CECBF0F5AF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hevron 2">
            <a:extLst>
              <a:ext uri="{FF2B5EF4-FFF2-40B4-BE49-F238E27FC236}">
                <a16:creationId xmlns:a16="http://schemas.microsoft.com/office/drawing/2014/main" id="{F4FC93EA-DB0F-40BA-AFBA-23251C2411C6}"/>
              </a:ext>
            </a:extLst>
          </p:cNvPr>
          <p:cNvSpPr/>
          <p:nvPr/>
        </p:nvSpPr>
        <p:spPr>
          <a:xfrm>
            <a:off x="1152663" y="3475623"/>
            <a:ext cx="2160240" cy="1344149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Chevron 3">
            <a:extLst>
              <a:ext uri="{FF2B5EF4-FFF2-40B4-BE49-F238E27FC236}">
                <a16:creationId xmlns:a16="http://schemas.microsoft.com/office/drawing/2014/main" id="{F53AFEAC-5EDF-47EE-A500-FEE8BCD245CC}"/>
              </a:ext>
            </a:extLst>
          </p:cNvPr>
          <p:cNvSpPr/>
          <p:nvPr/>
        </p:nvSpPr>
        <p:spPr>
          <a:xfrm>
            <a:off x="3096879" y="3475623"/>
            <a:ext cx="2160240" cy="1344149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Chevron 4">
            <a:extLst>
              <a:ext uri="{FF2B5EF4-FFF2-40B4-BE49-F238E27FC236}">
                <a16:creationId xmlns:a16="http://schemas.microsoft.com/office/drawing/2014/main" id="{5BD24AFD-AB47-4E1E-A271-61AB71F04BE0}"/>
              </a:ext>
            </a:extLst>
          </p:cNvPr>
          <p:cNvSpPr/>
          <p:nvPr/>
        </p:nvSpPr>
        <p:spPr>
          <a:xfrm>
            <a:off x="5041095" y="3475623"/>
            <a:ext cx="2160240" cy="1344149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Chevron 5">
            <a:extLst>
              <a:ext uri="{FF2B5EF4-FFF2-40B4-BE49-F238E27FC236}">
                <a16:creationId xmlns:a16="http://schemas.microsoft.com/office/drawing/2014/main" id="{4BC87A82-5C89-4B25-A9AA-1FFDC4DE0CF1}"/>
              </a:ext>
            </a:extLst>
          </p:cNvPr>
          <p:cNvSpPr/>
          <p:nvPr/>
        </p:nvSpPr>
        <p:spPr>
          <a:xfrm>
            <a:off x="6985311" y="3475623"/>
            <a:ext cx="2160240" cy="1344149"/>
          </a:xfrm>
          <a:prstGeom prst="chevron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Chevron 4">
            <a:extLst>
              <a:ext uri="{FF2B5EF4-FFF2-40B4-BE49-F238E27FC236}">
                <a16:creationId xmlns:a16="http://schemas.microsoft.com/office/drawing/2014/main" id="{9C770FB8-1C1E-4EB1-863E-70D294AC5CB9}"/>
              </a:ext>
            </a:extLst>
          </p:cNvPr>
          <p:cNvSpPr/>
          <p:nvPr/>
        </p:nvSpPr>
        <p:spPr>
          <a:xfrm>
            <a:off x="8878856" y="3482931"/>
            <a:ext cx="2160240" cy="1344149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71E0C8BE-A450-4938-8DD1-D75063286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318264"/>
              </p:ext>
            </p:extLst>
          </p:nvPr>
        </p:nvGraphicFramePr>
        <p:xfrm>
          <a:off x="4563244" y="4362964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893A870A-88A8-4061-9A8E-748E795E4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499561"/>
              </p:ext>
            </p:extLst>
          </p:nvPr>
        </p:nvGraphicFramePr>
        <p:xfrm>
          <a:off x="674812" y="4362964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7806269-041B-4104-937C-520170B484A0}"/>
              </a:ext>
            </a:extLst>
          </p:cNvPr>
          <p:cNvGrpSpPr/>
          <p:nvPr/>
        </p:nvGrpSpPr>
        <p:grpSpPr>
          <a:xfrm>
            <a:off x="1641164" y="5060577"/>
            <a:ext cx="2037878" cy="1095550"/>
            <a:chOff x="1145864" y="4922702"/>
            <a:chExt cx="2634048" cy="10955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496BF1-5687-4E2B-8734-A4A9E63BCAEB}"/>
                </a:ext>
              </a:extLst>
            </p:cNvPr>
            <p:cNvSpPr txBox="1"/>
            <p:nvPr/>
          </p:nvSpPr>
          <p:spPr>
            <a:xfrm>
              <a:off x="1145864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A7557B-3131-48C1-9676-BD186865C84A}"/>
                </a:ext>
              </a:extLst>
            </p:cNvPr>
            <p:cNvSpPr txBox="1"/>
            <p:nvPr/>
          </p:nvSpPr>
          <p:spPr>
            <a:xfrm>
              <a:off x="1145867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D6F11746-28B1-4D44-A35C-D90BDB3B787B}"/>
              </a:ext>
            </a:extLst>
          </p:cNvPr>
          <p:cNvGrpSpPr/>
          <p:nvPr/>
        </p:nvGrpSpPr>
        <p:grpSpPr>
          <a:xfrm>
            <a:off x="5544836" y="5060577"/>
            <a:ext cx="2037878" cy="1095550"/>
            <a:chOff x="5049536" y="4922702"/>
            <a:chExt cx="2634048" cy="10955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16A996-21C6-4E94-9580-9D0E41EE9BAD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03619F-1485-4ECA-8889-0125ABE41363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16388591-9D63-465C-BDE6-2966B7B11084}"/>
              </a:ext>
            </a:extLst>
          </p:cNvPr>
          <p:cNvGrpSpPr/>
          <p:nvPr/>
        </p:nvGrpSpPr>
        <p:grpSpPr>
          <a:xfrm>
            <a:off x="2937308" y="2208766"/>
            <a:ext cx="2037878" cy="1080044"/>
            <a:chOff x="2442008" y="1754350"/>
            <a:chExt cx="2634048" cy="10800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2BAD66-9BEC-424F-97E3-6DF9C783B543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A706CC-E222-421F-A8B5-1158DD92E5AE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CE729045-FB6C-4234-B5CB-87263D79B6E5}"/>
              </a:ext>
            </a:extLst>
          </p:cNvPr>
          <p:cNvGrpSpPr/>
          <p:nvPr/>
        </p:nvGrpSpPr>
        <p:grpSpPr>
          <a:xfrm>
            <a:off x="6840980" y="2208766"/>
            <a:ext cx="2037878" cy="1080044"/>
            <a:chOff x="6345680" y="1754350"/>
            <a:chExt cx="2634048" cy="10800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87BA9C-11E4-44F3-B0AF-561E010F087F}"/>
                </a:ext>
              </a:extLst>
            </p:cNvPr>
            <p:cNvSpPr txBox="1"/>
            <p:nvPr/>
          </p:nvSpPr>
          <p:spPr>
            <a:xfrm>
              <a:off x="6345680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23DF4-4C4D-4AB2-BD4F-EA2D9A86C739}"/>
                </a:ext>
              </a:extLst>
            </p:cNvPr>
            <p:cNvSpPr txBox="1"/>
            <p:nvPr/>
          </p:nvSpPr>
          <p:spPr>
            <a:xfrm>
              <a:off x="6345683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2">
            <a:extLst>
              <a:ext uri="{FF2B5EF4-FFF2-40B4-BE49-F238E27FC236}">
                <a16:creationId xmlns:a16="http://schemas.microsoft.com/office/drawing/2014/main" id="{0C5E9D2F-E3D8-4263-82B4-FA58B503C984}"/>
              </a:ext>
            </a:extLst>
          </p:cNvPr>
          <p:cNvSpPr/>
          <p:nvPr/>
        </p:nvSpPr>
        <p:spPr>
          <a:xfrm>
            <a:off x="1325935" y="3478585"/>
            <a:ext cx="2160240" cy="1344149"/>
          </a:xfrm>
          <a:prstGeom prst="chevron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Chevron 3">
            <a:extLst>
              <a:ext uri="{FF2B5EF4-FFF2-40B4-BE49-F238E27FC236}">
                <a16:creationId xmlns:a16="http://schemas.microsoft.com/office/drawing/2014/main" id="{5F0C2C6B-CDB5-4CF0-8E87-DADE8101D452}"/>
              </a:ext>
            </a:extLst>
          </p:cNvPr>
          <p:cNvSpPr/>
          <p:nvPr/>
        </p:nvSpPr>
        <p:spPr>
          <a:xfrm>
            <a:off x="3270151" y="3478585"/>
            <a:ext cx="2160240" cy="1344149"/>
          </a:xfrm>
          <a:prstGeom prst="chevro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Chevron 4">
            <a:extLst>
              <a:ext uri="{FF2B5EF4-FFF2-40B4-BE49-F238E27FC236}">
                <a16:creationId xmlns:a16="http://schemas.microsoft.com/office/drawing/2014/main" id="{BA5D97CF-FF3B-4EBC-9F0E-1E7E62446732}"/>
              </a:ext>
            </a:extLst>
          </p:cNvPr>
          <p:cNvSpPr/>
          <p:nvPr/>
        </p:nvSpPr>
        <p:spPr>
          <a:xfrm>
            <a:off x="5214367" y="3478585"/>
            <a:ext cx="2160240" cy="1344149"/>
          </a:xfrm>
          <a:prstGeom prst="chevron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Chevron 5">
            <a:extLst>
              <a:ext uri="{FF2B5EF4-FFF2-40B4-BE49-F238E27FC236}">
                <a16:creationId xmlns:a16="http://schemas.microsoft.com/office/drawing/2014/main" id="{420CE082-85D4-4C12-9CC5-A9682F9B3765}"/>
              </a:ext>
            </a:extLst>
          </p:cNvPr>
          <p:cNvSpPr/>
          <p:nvPr/>
        </p:nvSpPr>
        <p:spPr>
          <a:xfrm>
            <a:off x="7158583" y="3478585"/>
            <a:ext cx="2160240" cy="1344149"/>
          </a:xfrm>
          <a:prstGeom prst="chevron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04098-BD00-442D-AB71-ADC07FF4C558}"/>
              </a:ext>
            </a:extLst>
          </p:cNvPr>
          <p:cNvSpPr txBox="1"/>
          <p:nvPr/>
        </p:nvSpPr>
        <p:spPr>
          <a:xfrm>
            <a:off x="1895902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$7,500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60147-5760-4EAB-BD65-A6AB1FC1F17F}"/>
              </a:ext>
            </a:extLst>
          </p:cNvPr>
          <p:cNvSpPr txBox="1"/>
          <p:nvPr/>
        </p:nvSpPr>
        <p:spPr>
          <a:xfrm>
            <a:off x="1584251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24837-B6A9-4CFD-84FF-CC72EA1D16AE}"/>
              </a:ext>
            </a:extLst>
          </p:cNvPr>
          <p:cNvSpPr txBox="1"/>
          <p:nvPr/>
        </p:nvSpPr>
        <p:spPr>
          <a:xfrm>
            <a:off x="1584251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2FFF4B-2893-4BB5-9C14-19C1D636C343}"/>
              </a:ext>
            </a:extLst>
          </p:cNvPr>
          <p:cNvSpPr txBox="1"/>
          <p:nvPr/>
        </p:nvSpPr>
        <p:spPr>
          <a:xfrm>
            <a:off x="3829070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$13,000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5362C-B3D5-43B3-BEF1-AD2C8CFB99D9}"/>
              </a:ext>
            </a:extLst>
          </p:cNvPr>
          <p:cNvSpPr txBox="1"/>
          <p:nvPr/>
        </p:nvSpPr>
        <p:spPr>
          <a:xfrm>
            <a:off x="3517419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F71B89-7034-490C-8908-C07703455180}"/>
              </a:ext>
            </a:extLst>
          </p:cNvPr>
          <p:cNvSpPr txBox="1"/>
          <p:nvPr/>
        </p:nvSpPr>
        <p:spPr>
          <a:xfrm>
            <a:off x="3517419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8F7D90-8C25-49ED-9FD0-99466900B354}"/>
              </a:ext>
            </a:extLst>
          </p:cNvPr>
          <p:cNvSpPr txBox="1"/>
          <p:nvPr/>
        </p:nvSpPr>
        <p:spPr>
          <a:xfrm>
            <a:off x="5769858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69764C-2D43-4E78-A97D-2ACA9B4D568B}"/>
              </a:ext>
            </a:extLst>
          </p:cNvPr>
          <p:cNvSpPr txBox="1"/>
          <p:nvPr/>
        </p:nvSpPr>
        <p:spPr>
          <a:xfrm>
            <a:off x="5458207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C0D6AD-FDCB-4492-87D3-9855E3F4BB59}"/>
              </a:ext>
            </a:extLst>
          </p:cNvPr>
          <p:cNvSpPr txBox="1"/>
          <p:nvPr/>
        </p:nvSpPr>
        <p:spPr>
          <a:xfrm>
            <a:off x="5458207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8F7E8C-6989-4B36-93CC-31C0332624DD}"/>
              </a:ext>
            </a:extLst>
          </p:cNvPr>
          <p:cNvSpPr txBox="1"/>
          <p:nvPr/>
        </p:nvSpPr>
        <p:spPr>
          <a:xfrm>
            <a:off x="7710646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$95,000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7E5858-599E-4A22-A108-B4FCEFCE73C1}"/>
              </a:ext>
            </a:extLst>
          </p:cNvPr>
          <p:cNvSpPr txBox="1"/>
          <p:nvPr/>
        </p:nvSpPr>
        <p:spPr>
          <a:xfrm>
            <a:off x="7398995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C82298-960A-48AB-8B5D-6BFF9E6966AA}"/>
              </a:ext>
            </a:extLst>
          </p:cNvPr>
          <p:cNvSpPr txBox="1"/>
          <p:nvPr/>
        </p:nvSpPr>
        <p:spPr>
          <a:xfrm>
            <a:off x="7398995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3" name="Chart 35">
            <a:extLst>
              <a:ext uri="{FF2B5EF4-FFF2-40B4-BE49-F238E27FC236}">
                <a16:creationId xmlns:a16="http://schemas.microsoft.com/office/drawing/2014/main" id="{15E41A59-4B79-45D0-B1E7-6FD2A443F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48091"/>
              </p:ext>
            </p:extLst>
          </p:nvPr>
        </p:nvGraphicFramePr>
        <p:xfrm>
          <a:off x="8401005" y="4362964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4" name="Group 20">
            <a:extLst>
              <a:ext uri="{FF2B5EF4-FFF2-40B4-BE49-F238E27FC236}">
                <a16:creationId xmlns:a16="http://schemas.microsoft.com/office/drawing/2014/main" id="{09238F69-9985-45AA-9764-3DA02F07432E}"/>
              </a:ext>
            </a:extLst>
          </p:cNvPr>
          <p:cNvGrpSpPr/>
          <p:nvPr/>
        </p:nvGrpSpPr>
        <p:grpSpPr>
          <a:xfrm>
            <a:off x="9382598" y="5060577"/>
            <a:ext cx="2037878" cy="1095550"/>
            <a:chOff x="5049536" y="4922702"/>
            <a:chExt cx="2634048" cy="10955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149630-3C25-4641-BB17-61506C95FB05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29A3CD-012D-4C9E-839E-81EE0B47806B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Chevron 4">
            <a:extLst>
              <a:ext uri="{FF2B5EF4-FFF2-40B4-BE49-F238E27FC236}">
                <a16:creationId xmlns:a16="http://schemas.microsoft.com/office/drawing/2014/main" id="{CB512758-CEF5-4CA5-ADEF-89ACBA1FDC7C}"/>
              </a:ext>
            </a:extLst>
          </p:cNvPr>
          <p:cNvSpPr/>
          <p:nvPr/>
        </p:nvSpPr>
        <p:spPr>
          <a:xfrm>
            <a:off x="9052128" y="3485893"/>
            <a:ext cx="2160240" cy="1344149"/>
          </a:xfrm>
          <a:prstGeom prst="chevron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92937C-D021-495C-8E96-5AE6655C8D23}"/>
              </a:ext>
            </a:extLst>
          </p:cNvPr>
          <p:cNvSpPr txBox="1"/>
          <p:nvPr/>
        </p:nvSpPr>
        <p:spPr>
          <a:xfrm>
            <a:off x="9607619" y="3927134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24B0D8-C2B7-4EA4-B77D-8D883311CF11}"/>
              </a:ext>
            </a:extLst>
          </p:cNvPr>
          <p:cNvSpPr txBox="1"/>
          <p:nvPr/>
        </p:nvSpPr>
        <p:spPr>
          <a:xfrm>
            <a:off x="9295968" y="3627640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71F894-8994-41DD-B985-E55A634D871D}"/>
              </a:ext>
            </a:extLst>
          </p:cNvPr>
          <p:cNvSpPr txBox="1"/>
          <p:nvPr/>
        </p:nvSpPr>
        <p:spPr>
          <a:xfrm>
            <a:off x="9295968" y="443636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6" name="Chart 34">
            <a:extLst>
              <a:ext uri="{FF2B5EF4-FFF2-40B4-BE49-F238E27FC236}">
                <a16:creationId xmlns:a16="http://schemas.microsoft.com/office/drawing/2014/main" id="{12ADAAB0-C933-46F4-A5CF-81D6E56AA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568247"/>
              </p:ext>
            </p:extLst>
          </p:nvPr>
        </p:nvGraphicFramePr>
        <p:xfrm>
          <a:off x="1956892" y="1495648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Chart 36">
            <a:extLst>
              <a:ext uri="{FF2B5EF4-FFF2-40B4-BE49-F238E27FC236}">
                <a16:creationId xmlns:a16="http://schemas.microsoft.com/office/drawing/2014/main" id="{7259A85B-61D9-4623-A1F9-B056430D3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235674"/>
              </p:ext>
            </p:extLst>
          </p:nvPr>
        </p:nvGraphicFramePr>
        <p:xfrm>
          <a:off x="5859388" y="1495648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:a16="http://schemas.microsoft.com/office/drawing/2014/main" id="{CC3F987B-B70C-4DB4-93C1-B5505BD70206}"/>
              </a:ext>
            </a:extLst>
          </p:cNvPr>
          <p:cNvGrpSpPr/>
          <p:nvPr/>
        </p:nvGrpSpPr>
        <p:grpSpPr>
          <a:xfrm>
            <a:off x="4901468" y="2727210"/>
            <a:ext cx="2383198" cy="2383196"/>
            <a:chOff x="5045357" y="2874203"/>
            <a:chExt cx="2089211" cy="2089211"/>
          </a:xfrm>
        </p:grpSpPr>
        <p:sp>
          <p:nvSpPr>
            <p:cNvPr id="41" name="Block Arc 8">
              <a:extLst>
                <a:ext uri="{FF2B5EF4-FFF2-40B4-BE49-F238E27FC236}">
                  <a16:creationId xmlns:a16="http://schemas.microsoft.com/office/drawing/2014/main" id="{F0B6C1DC-5393-4490-A91D-95464D29153B}"/>
                </a:ext>
              </a:extLst>
            </p:cNvPr>
            <p:cNvSpPr/>
            <p:nvPr/>
          </p:nvSpPr>
          <p:spPr>
            <a:xfrm rot="54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9">
              <a:extLst>
                <a:ext uri="{FF2B5EF4-FFF2-40B4-BE49-F238E27FC236}">
                  <a16:creationId xmlns:a16="http://schemas.microsoft.com/office/drawing/2014/main" id="{08CD8FC0-0F4B-41A0-ACBB-B77445A36FC2}"/>
                </a:ext>
              </a:extLst>
            </p:cNvPr>
            <p:cNvSpPr/>
            <p:nvPr/>
          </p:nvSpPr>
          <p:spPr>
            <a:xfrm rot="162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Block Arc 10">
              <a:extLst>
                <a:ext uri="{FF2B5EF4-FFF2-40B4-BE49-F238E27FC236}">
                  <a16:creationId xmlns:a16="http://schemas.microsoft.com/office/drawing/2014/main" id="{D077BE29-7C8B-4D10-87F9-40C1D7B3151B}"/>
                </a:ext>
              </a:extLst>
            </p:cNvPr>
            <p:cNvSpPr/>
            <p:nvPr/>
          </p:nvSpPr>
          <p:spPr>
            <a:xfrm rot="108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4" name="Block Arc 11">
              <a:extLst>
                <a:ext uri="{FF2B5EF4-FFF2-40B4-BE49-F238E27FC236}">
                  <a16:creationId xmlns:a16="http://schemas.microsoft.com/office/drawing/2014/main" id="{A8CAB7B0-8E92-4A54-9498-EB4818A69D4D}"/>
                </a:ext>
              </a:extLst>
            </p:cNvPr>
            <p:cNvSpPr/>
            <p:nvPr/>
          </p:nvSpPr>
          <p:spPr>
            <a:xfrm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7CD05B5-01D2-4CE9-AF82-F3CE8C4138E3}"/>
              </a:ext>
            </a:extLst>
          </p:cNvPr>
          <p:cNvGrpSpPr/>
          <p:nvPr/>
        </p:nvGrpSpPr>
        <p:grpSpPr>
          <a:xfrm>
            <a:off x="783935" y="1821690"/>
            <a:ext cx="10624127" cy="4235376"/>
            <a:chOff x="783935" y="1821690"/>
            <a:chExt cx="10624127" cy="423537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CF33A6B1-3A75-4C27-A2DE-8FEF2E778D59}"/>
                </a:ext>
              </a:extLst>
            </p:cNvPr>
            <p:cNvGrpSpPr/>
            <p:nvPr/>
          </p:nvGrpSpPr>
          <p:grpSpPr>
            <a:xfrm>
              <a:off x="783936" y="1821690"/>
              <a:ext cx="3851436" cy="2052000"/>
              <a:chOff x="2079132" y="1821689"/>
              <a:chExt cx="2794007" cy="2052000"/>
            </a:xfrm>
          </p:grpSpPr>
          <p:sp>
            <p:nvSpPr>
              <p:cNvPr id="4" name="Pentagon 3">
                <a:extLst>
                  <a:ext uri="{FF2B5EF4-FFF2-40B4-BE49-F238E27FC236}">
                    <a16:creationId xmlns:a16="http://schemas.microsoft.com/office/drawing/2014/main" id="{7056FAC9-EB14-4195-B2A1-3F22D82C89DF}"/>
                  </a:ext>
                </a:extLst>
              </p:cNvPr>
              <p:cNvSpPr/>
              <p:nvPr/>
            </p:nvSpPr>
            <p:spPr>
              <a:xfrm>
                <a:off x="2079132" y="1821689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Pentagon 12">
                <a:extLst>
                  <a:ext uri="{FF2B5EF4-FFF2-40B4-BE49-F238E27FC236}">
                    <a16:creationId xmlns:a16="http://schemas.microsoft.com/office/drawing/2014/main" id="{FCE3C241-C753-432E-821D-9AB74906266E}"/>
                  </a:ext>
                </a:extLst>
              </p:cNvPr>
              <p:cNvSpPr/>
              <p:nvPr/>
            </p:nvSpPr>
            <p:spPr>
              <a:xfrm>
                <a:off x="2183187" y="1821689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00C4B70-370A-42A4-8801-4CF75FE3A6E4}"/>
                </a:ext>
              </a:extLst>
            </p:cNvPr>
            <p:cNvGrpSpPr/>
            <p:nvPr/>
          </p:nvGrpSpPr>
          <p:grpSpPr>
            <a:xfrm>
              <a:off x="783935" y="4005065"/>
              <a:ext cx="3851434" cy="2052001"/>
              <a:chOff x="2079132" y="4005064"/>
              <a:chExt cx="2794006" cy="2052001"/>
            </a:xfrm>
          </p:grpSpPr>
          <p:sp>
            <p:nvSpPr>
              <p:cNvPr id="7" name="Pentagon 4">
                <a:extLst>
                  <a:ext uri="{FF2B5EF4-FFF2-40B4-BE49-F238E27FC236}">
                    <a16:creationId xmlns:a16="http://schemas.microsoft.com/office/drawing/2014/main" id="{C3984D00-7643-4D28-81AD-DBAC09134C7C}"/>
                  </a:ext>
                </a:extLst>
              </p:cNvPr>
              <p:cNvSpPr/>
              <p:nvPr/>
            </p:nvSpPr>
            <p:spPr>
              <a:xfrm>
                <a:off x="2079132" y="4005064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Pentagon 13">
                <a:extLst>
                  <a:ext uri="{FF2B5EF4-FFF2-40B4-BE49-F238E27FC236}">
                    <a16:creationId xmlns:a16="http://schemas.microsoft.com/office/drawing/2014/main" id="{2D7C8325-2EA6-47FB-B5A7-AD4DF66EB9A1}"/>
                  </a:ext>
                </a:extLst>
              </p:cNvPr>
              <p:cNvSpPr/>
              <p:nvPr/>
            </p:nvSpPr>
            <p:spPr>
              <a:xfrm>
                <a:off x="2183186" y="4005065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452145C-F72F-47D6-A213-A6D60383FBFB}"/>
                </a:ext>
              </a:extLst>
            </p:cNvPr>
            <p:cNvGrpSpPr/>
            <p:nvPr/>
          </p:nvGrpSpPr>
          <p:grpSpPr>
            <a:xfrm>
              <a:off x="7556629" y="1821690"/>
              <a:ext cx="3851433" cy="2052001"/>
              <a:chOff x="7325655" y="1821689"/>
              <a:chExt cx="2796845" cy="2052001"/>
            </a:xfrm>
          </p:grpSpPr>
          <p:sp>
            <p:nvSpPr>
              <p:cNvPr id="10" name="Pentagon 6">
                <a:extLst>
                  <a:ext uri="{FF2B5EF4-FFF2-40B4-BE49-F238E27FC236}">
                    <a16:creationId xmlns:a16="http://schemas.microsoft.com/office/drawing/2014/main" id="{AAD54252-D7C5-47CA-99FF-5292DFE9EEEE}"/>
                  </a:ext>
                </a:extLst>
              </p:cNvPr>
              <p:cNvSpPr/>
              <p:nvPr/>
            </p:nvSpPr>
            <p:spPr>
              <a:xfrm rot="10800000">
                <a:off x="7429814" y="1821690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Pentagon 14">
                <a:extLst>
                  <a:ext uri="{FF2B5EF4-FFF2-40B4-BE49-F238E27FC236}">
                    <a16:creationId xmlns:a16="http://schemas.microsoft.com/office/drawing/2014/main" id="{5345512B-35A1-41F8-9F45-5E65395393BB}"/>
                  </a:ext>
                </a:extLst>
              </p:cNvPr>
              <p:cNvSpPr/>
              <p:nvPr/>
            </p:nvSpPr>
            <p:spPr>
              <a:xfrm rot="10800000">
                <a:off x="7325655" y="1821689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4731EED-93AB-470A-8A12-AD3B3DBFB018}"/>
                </a:ext>
              </a:extLst>
            </p:cNvPr>
            <p:cNvGrpSpPr/>
            <p:nvPr/>
          </p:nvGrpSpPr>
          <p:grpSpPr>
            <a:xfrm>
              <a:off x="7556629" y="4005065"/>
              <a:ext cx="3851433" cy="2052000"/>
              <a:chOff x="7325655" y="4005064"/>
              <a:chExt cx="2796845" cy="2052000"/>
            </a:xfrm>
          </p:grpSpPr>
          <p:sp>
            <p:nvSpPr>
              <p:cNvPr id="13" name="Pentagon 5">
                <a:extLst>
                  <a:ext uri="{FF2B5EF4-FFF2-40B4-BE49-F238E27FC236}">
                    <a16:creationId xmlns:a16="http://schemas.microsoft.com/office/drawing/2014/main" id="{DC4AA700-4E96-4115-8348-295B5C40672E}"/>
                  </a:ext>
                </a:extLst>
              </p:cNvPr>
              <p:cNvSpPr/>
              <p:nvPr/>
            </p:nvSpPr>
            <p:spPr>
              <a:xfrm rot="10800000">
                <a:off x="7429814" y="4005064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Pentagon 15">
                <a:extLst>
                  <a:ext uri="{FF2B5EF4-FFF2-40B4-BE49-F238E27FC236}">
                    <a16:creationId xmlns:a16="http://schemas.microsoft.com/office/drawing/2014/main" id="{24206FDF-68A2-497E-B9B1-D60630695E4F}"/>
                  </a:ext>
                </a:extLst>
              </p:cNvPr>
              <p:cNvSpPr/>
              <p:nvPr/>
            </p:nvSpPr>
            <p:spPr>
              <a:xfrm rot="10800000">
                <a:off x="7325655" y="4005064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513CF37A-5C41-4FE5-AA9A-C6C619A98FC5}"/>
              </a:ext>
            </a:extLst>
          </p:cNvPr>
          <p:cNvGrpSpPr/>
          <p:nvPr/>
        </p:nvGrpSpPr>
        <p:grpSpPr>
          <a:xfrm>
            <a:off x="8306098" y="2245954"/>
            <a:ext cx="2715342" cy="1292662"/>
            <a:chOff x="6182612" y="1992630"/>
            <a:chExt cx="2282525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353D36-4B52-4809-86DA-2F2842203FF6}"/>
                </a:ext>
              </a:extLst>
            </p:cNvPr>
            <p:cNvSpPr txBox="1"/>
            <p:nvPr/>
          </p:nvSpPr>
          <p:spPr>
            <a:xfrm>
              <a:off x="6187437" y="2269629"/>
              <a:ext cx="2277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9807C8-94AC-4E26-8566-135DFA254D8D}"/>
                </a:ext>
              </a:extLst>
            </p:cNvPr>
            <p:cNvSpPr txBox="1"/>
            <p:nvPr/>
          </p:nvSpPr>
          <p:spPr>
            <a:xfrm>
              <a:off x="6182612" y="1992630"/>
              <a:ext cx="2258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26F9768-AB14-4AF0-82DB-08DDC5F12900}"/>
              </a:ext>
            </a:extLst>
          </p:cNvPr>
          <p:cNvGrpSpPr/>
          <p:nvPr/>
        </p:nvGrpSpPr>
        <p:grpSpPr>
          <a:xfrm>
            <a:off x="1201607" y="2245953"/>
            <a:ext cx="2759780" cy="1292662"/>
            <a:chOff x="3017859" y="4283314"/>
            <a:chExt cx="189084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F28CD7-2CB3-4A24-B298-C3871E74D97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F7AAA3-7A43-45F7-84B1-0CAA0A8057F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94CC1A7A-1872-42C5-852B-D79DECCB52E0}"/>
              </a:ext>
            </a:extLst>
          </p:cNvPr>
          <p:cNvGrpSpPr/>
          <p:nvPr/>
        </p:nvGrpSpPr>
        <p:grpSpPr>
          <a:xfrm>
            <a:off x="8306098" y="4429327"/>
            <a:ext cx="2715342" cy="1292662"/>
            <a:chOff x="3017859" y="4283314"/>
            <a:chExt cx="189084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1263DB-5B7E-4396-A3A4-32CFA39BAE4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DF9274-09E5-44DB-A905-95A7DF027EAC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DBFF77CF-4FDA-4CD7-A4D7-87B1769A9BAE}"/>
              </a:ext>
            </a:extLst>
          </p:cNvPr>
          <p:cNvGrpSpPr/>
          <p:nvPr/>
        </p:nvGrpSpPr>
        <p:grpSpPr>
          <a:xfrm>
            <a:off x="1201607" y="4429327"/>
            <a:ext cx="2759780" cy="1292662"/>
            <a:chOff x="3017859" y="4283314"/>
            <a:chExt cx="189084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82C60D-0FF9-4062-9ABE-4DB35114A37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3A29B9-7372-4225-B453-1F41051A1FC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590C088-82AD-4ECF-84C5-6B350DEBD828}"/>
              </a:ext>
            </a:extLst>
          </p:cNvPr>
          <p:cNvGrpSpPr/>
          <p:nvPr/>
        </p:nvGrpSpPr>
        <p:grpSpPr>
          <a:xfrm>
            <a:off x="5045357" y="2874203"/>
            <a:ext cx="2089211" cy="2089211"/>
            <a:chOff x="5045357" y="2874203"/>
            <a:chExt cx="2089211" cy="2089211"/>
          </a:xfrm>
        </p:grpSpPr>
        <p:sp>
          <p:nvSpPr>
            <p:cNvPr id="30" name="Block Arc 8">
              <a:extLst>
                <a:ext uri="{FF2B5EF4-FFF2-40B4-BE49-F238E27FC236}">
                  <a16:creationId xmlns:a16="http://schemas.microsoft.com/office/drawing/2014/main" id="{0788B841-9005-456A-8137-4DA1202FEB8A}"/>
                </a:ext>
              </a:extLst>
            </p:cNvPr>
            <p:cNvSpPr/>
            <p:nvPr/>
          </p:nvSpPr>
          <p:spPr>
            <a:xfrm rot="54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1" name="Block Arc 9">
              <a:extLst>
                <a:ext uri="{FF2B5EF4-FFF2-40B4-BE49-F238E27FC236}">
                  <a16:creationId xmlns:a16="http://schemas.microsoft.com/office/drawing/2014/main" id="{798E6D51-03F5-4C7E-B596-20BDADB90FF4}"/>
                </a:ext>
              </a:extLst>
            </p:cNvPr>
            <p:cNvSpPr/>
            <p:nvPr/>
          </p:nvSpPr>
          <p:spPr>
            <a:xfrm rot="162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Block Arc 10">
              <a:extLst>
                <a:ext uri="{FF2B5EF4-FFF2-40B4-BE49-F238E27FC236}">
                  <a16:creationId xmlns:a16="http://schemas.microsoft.com/office/drawing/2014/main" id="{CAC8C658-4E27-42CB-9D0A-847C5C3A9889}"/>
                </a:ext>
              </a:extLst>
            </p:cNvPr>
            <p:cNvSpPr/>
            <p:nvPr/>
          </p:nvSpPr>
          <p:spPr>
            <a:xfrm rot="108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11">
              <a:extLst>
                <a:ext uri="{FF2B5EF4-FFF2-40B4-BE49-F238E27FC236}">
                  <a16:creationId xmlns:a16="http://schemas.microsoft.com/office/drawing/2014/main" id="{BA651711-9BFD-4C0C-8C4F-17273872CD88}"/>
                </a:ext>
              </a:extLst>
            </p:cNvPr>
            <p:cNvSpPr/>
            <p:nvPr/>
          </p:nvSpPr>
          <p:spPr>
            <a:xfrm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F65CC13-19B9-47E6-A07C-FFD289E7BD78}"/>
              </a:ext>
            </a:extLst>
          </p:cNvPr>
          <p:cNvSpPr txBox="1"/>
          <p:nvPr/>
        </p:nvSpPr>
        <p:spPr>
          <a:xfrm>
            <a:off x="5261037" y="31322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C9125B-477B-4C7F-AF6D-A7BA370D447F}"/>
              </a:ext>
            </a:extLst>
          </p:cNvPr>
          <p:cNvSpPr txBox="1"/>
          <p:nvPr/>
        </p:nvSpPr>
        <p:spPr>
          <a:xfrm>
            <a:off x="6436989" y="313225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60E16B-8532-488D-AFDB-17F52D1EEF66}"/>
              </a:ext>
            </a:extLst>
          </p:cNvPr>
          <p:cNvSpPr txBox="1"/>
          <p:nvPr/>
        </p:nvSpPr>
        <p:spPr>
          <a:xfrm>
            <a:off x="5261035" y="40909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4752EA-F58A-4E1E-935D-E3790C75DAB0}"/>
              </a:ext>
            </a:extLst>
          </p:cNvPr>
          <p:cNvSpPr txBox="1"/>
          <p:nvPr/>
        </p:nvSpPr>
        <p:spPr>
          <a:xfrm>
            <a:off x="6436987" y="409095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28A346F6-1BDD-45E4-8E0C-FF0ED1824B6F}"/>
              </a:ext>
            </a:extLst>
          </p:cNvPr>
          <p:cNvSpPr/>
          <p:nvPr/>
        </p:nvSpPr>
        <p:spPr>
          <a:xfrm rot="16200000" flipH="1">
            <a:off x="5732177" y="3565739"/>
            <a:ext cx="715570" cy="67389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A973048-887C-4E45-9B6F-A8F6E158A5B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F017E68-365C-4FAA-A493-1F52DE287B25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B77D-876D-4723-A303-D29F5D11ABFE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90C16-0263-49D7-B179-5ECD60FC114C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64F4EE5C-1753-4B66-96A7-BCD9AC8EF6CC}"/>
              </a:ext>
            </a:extLst>
          </p:cNvPr>
          <p:cNvSpPr/>
          <p:nvPr/>
        </p:nvSpPr>
        <p:spPr>
          <a:xfrm>
            <a:off x="6252626" y="3778124"/>
            <a:ext cx="575221" cy="452438"/>
          </a:xfrm>
          <a:custGeom>
            <a:avLst/>
            <a:gdLst/>
            <a:ahLst/>
            <a:cxnLst/>
            <a:rect l="l" t="t" r="r" b="b"/>
            <a:pathLst>
              <a:path w="575221" h="452438">
                <a:moveTo>
                  <a:pt x="534293" y="0"/>
                </a:moveTo>
                <a:lnTo>
                  <a:pt x="575221" y="86320"/>
                </a:lnTo>
                <a:cubicBezTo>
                  <a:pt x="533549" y="100211"/>
                  <a:pt x="503659" y="119559"/>
                  <a:pt x="485552" y="144363"/>
                </a:cubicBezTo>
                <a:cubicBezTo>
                  <a:pt x="467445" y="169168"/>
                  <a:pt x="457895" y="202158"/>
                  <a:pt x="456903" y="243334"/>
                </a:cubicBezTo>
                <a:lnTo>
                  <a:pt x="558106" y="243334"/>
                </a:lnTo>
                <a:lnTo>
                  <a:pt x="558106" y="452438"/>
                </a:lnTo>
                <a:lnTo>
                  <a:pt x="349002" y="452438"/>
                </a:lnTo>
                <a:lnTo>
                  <a:pt x="349002" y="302865"/>
                </a:lnTo>
                <a:cubicBezTo>
                  <a:pt x="349002" y="241846"/>
                  <a:pt x="354335" y="193973"/>
                  <a:pt x="365001" y="159246"/>
                </a:cubicBezTo>
                <a:cubicBezTo>
                  <a:pt x="375667" y="124520"/>
                  <a:pt x="395511" y="93266"/>
                  <a:pt x="424533" y="65484"/>
                </a:cubicBezTo>
                <a:cubicBezTo>
                  <a:pt x="453554" y="37703"/>
                  <a:pt x="490141" y="15875"/>
                  <a:pt x="534293" y="0"/>
                </a:cubicBezTo>
                <a:close/>
                <a:moveTo>
                  <a:pt x="185291" y="0"/>
                </a:moveTo>
                <a:lnTo>
                  <a:pt x="226219" y="86320"/>
                </a:lnTo>
                <a:cubicBezTo>
                  <a:pt x="184547" y="100211"/>
                  <a:pt x="154658" y="119559"/>
                  <a:pt x="136550" y="144363"/>
                </a:cubicBezTo>
                <a:cubicBezTo>
                  <a:pt x="118443" y="169168"/>
                  <a:pt x="108893" y="202158"/>
                  <a:pt x="107901" y="243334"/>
                </a:cubicBezTo>
                <a:lnTo>
                  <a:pt x="209104" y="243334"/>
                </a:lnTo>
                <a:lnTo>
                  <a:pt x="209104" y="452438"/>
                </a:lnTo>
                <a:lnTo>
                  <a:pt x="0" y="452438"/>
                </a:lnTo>
                <a:lnTo>
                  <a:pt x="0" y="302865"/>
                </a:lnTo>
                <a:cubicBezTo>
                  <a:pt x="0" y="242342"/>
                  <a:pt x="5333" y="194593"/>
                  <a:pt x="15999" y="159618"/>
                </a:cubicBezTo>
                <a:cubicBezTo>
                  <a:pt x="26665" y="124644"/>
                  <a:pt x="46385" y="93266"/>
                  <a:pt x="75159" y="65484"/>
                </a:cubicBezTo>
                <a:cubicBezTo>
                  <a:pt x="103932" y="37703"/>
                  <a:pt x="140643" y="15875"/>
                  <a:pt x="185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729462-6428-4D53-9ABB-CAE216865F8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Right Triangle 2">
            <a:extLst>
              <a:ext uri="{FF2B5EF4-FFF2-40B4-BE49-F238E27FC236}">
                <a16:creationId xmlns:a16="http://schemas.microsoft.com/office/drawing/2014/main" id="{3F9D8B49-064D-4272-A308-DA6027405F61}"/>
              </a:ext>
            </a:extLst>
          </p:cNvPr>
          <p:cNvSpPr/>
          <p:nvPr/>
        </p:nvSpPr>
        <p:spPr>
          <a:xfrm rot="900000">
            <a:off x="6341360" y="2141477"/>
            <a:ext cx="1364345" cy="136434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ight Triangle 3">
            <a:extLst>
              <a:ext uri="{FF2B5EF4-FFF2-40B4-BE49-F238E27FC236}">
                <a16:creationId xmlns:a16="http://schemas.microsoft.com/office/drawing/2014/main" id="{FDFDA743-A38B-42CA-96CB-39D1081B4F39}"/>
              </a:ext>
            </a:extLst>
          </p:cNvPr>
          <p:cNvSpPr/>
          <p:nvPr/>
        </p:nvSpPr>
        <p:spPr>
          <a:xfrm rot="5400000">
            <a:off x="6577557" y="3672970"/>
            <a:ext cx="1364344" cy="136434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Right Triangle 4">
            <a:extLst>
              <a:ext uri="{FF2B5EF4-FFF2-40B4-BE49-F238E27FC236}">
                <a16:creationId xmlns:a16="http://schemas.microsoft.com/office/drawing/2014/main" id="{7E466CDD-43C6-408B-96BE-50E4C763FA6C}"/>
              </a:ext>
            </a:extLst>
          </p:cNvPr>
          <p:cNvSpPr/>
          <p:nvPr/>
        </p:nvSpPr>
        <p:spPr>
          <a:xfrm rot="9900000">
            <a:off x="5218797" y="4466738"/>
            <a:ext cx="1364345" cy="136434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ight Triangle 5">
            <a:extLst>
              <a:ext uri="{FF2B5EF4-FFF2-40B4-BE49-F238E27FC236}">
                <a16:creationId xmlns:a16="http://schemas.microsoft.com/office/drawing/2014/main" id="{1E507E94-92DD-480F-9837-63194374C124}"/>
              </a:ext>
            </a:extLst>
          </p:cNvPr>
          <p:cNvSpPr/>
          <p:nvPr/>
        </p:nvSpPr>
        <p:spPr>
          <a:xfrm rot="14400000">
            <a:off x="4007878" y="3426244"/>
            <a:ext cx="1364344" cy="1364345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ight Triangle 6">
            <a:extLst>
              <a:ext uri="{FF2B5EF4-FFF2-40B4-BE49-F238E27FC236}">
                <a16:creationId xmlns:a16="http://schemas.microsoft.com/office/drawing/2014/main" id="{D5CC0CA9-0AD9-47FF-84A9-5900EEC29266}"/>
              </a:ext>
            </a:extLst>
          </p:cNvPr>
          <p:cNvSpPr/>
          <p:nvPr/>
        </p:nvSpPr>
        <p:spPr>
          <a:xfrm rot="18000000">
            <a:off x="4817029" y="2001495"/>
            <a:ext cx="1364344" cy="1364345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ight Triangle 2">
            <a:extLst>
              <a:ext uri="{FF2B5EF4-FFF2-40B4-BE49-F238E27FC236}">
                <a16:creationId xmlns:a16="http://schemas.microsoft.com/office/drawing/2014/main" id="{4E292DAE-ECB1-44D8-99BF-A10F292A9AAC}"/>
              </a:ext>
            </a:extLst>
          </p:cNvPr>
          <p:cNvSpPr/>
          <p:nvPr/>
        </p:nvSpPr>
        <p:spPr>
          <a:xfrm rot="900000">
            <a:off x="6321906" y="2293426"/>
            <a:ext cx="1175498" cy="117549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ight Triangle 3">
            <a:extLst>
              <a:ext uri="{FF2B5EF4-FFF2-40B4-BE49-F238E27FC236}">
                <a16:creationId xmlns:a16="http://schemas.microsoft.com/office/drawing/2014/main" id="{8346685F-A8B2-4782-8D54-D39FB15F78E9}"/>
              </a:ext>
            </a:extLst>
          </p:cNvPr>
          <p:cNvSpPr/>
          <p:nvPr/>
        </p:nvSpPr>
        <p:spPr>
          <a:xfrm rot="5400000">
            <a:off x="6575952" y="3671961"/>
            <a:ext cx="1175497" cy="11754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ight Triangle 4">
            <a:extLst>
              <a:ext uri="{FF2B5EF4-FFF2-40B4-BE49-F238E27FC236}">
                <a16:creationId xmlns:a16="http://schemas.microsoft.com/office/drawing/2014/main" id="{F7193E96-7AF1-4175-B20A-CDE21D2B66D3}"/>
              </a:ext>
            </a:extLst>
          </p:cNvPr>
          <p:cNvSpPr/>
          <p:nvPr/>
        </p:nvSpPr>
        <p:spPr>
          <a:xfrm rot="9900000">
            <a:off x="5377427" y="4449975"/>
            <a:ext cx="1175498" cy="11754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BD6B9940-7D66-4AB5-9E2F-E0CA7948FADA}"/>
              </a:ext>
            </a:extLst>
          </p:cNvPr>
          <p:cNvSpPr/>
          <p:nvPr/>
        </p:nvSpPr>
        <p:spPr>
          <a:xfrm rot="14400000">
            <a:off x="4223264" y="3547937"/>
            <a:ext cx="1175497" cy="117549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4C99DA1D-20FF-4D97-B015-66E04CF187F3}"/>
              </a:ext>
            </a:extLst>
          </p:cNvPr>
          <p:cNvSpPr/>
          <p:nvPr/>
        </p:nvSpPr>
        <p:spPr>
          <a:xfrm rot="18000000">
            <a:off x="4954422" y="2216627"/>
            <a:ext cx="1175497" cy="117549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F0F20520-2FA2-4F8B-B2FB-4BEA72DEAFAF}"/>
              </a:ext>
            </a:extLst>
          </p:cNvPr>
          <p:cNvGrpSpPr/>
          <p:nvPr/>
        </p:nvGrpSpPr>
        <p:grpSpPr>
          <a:xfrm>
            <a:off x="1782507" y="5215134"/>
            <a:ext cx="4140000" cy="899495"/>
            <a:chOff x="200945" y="4307149"/>
            <a:chExt cx="4397461" cy="8994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BE12CA-13F0-43EB-A698-3839463A38F4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00DBD1-7BC2-421E-8371-1FC222494509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8E870562-7549-4400-A943-8669C4C987AC}"/>
              </a:ext>
            </a:extLst>
          </p:cNvPr>
          <p:cNvGrpSpPr/>
          <p:nvPr/>
        </p:nvGrpSpPr>
        <p:grpSpPr>
          <a:xfrm>
            <a:off x="7413512" y="2541679"/>
            <a:ext cx="4140000" cy="899495"/>
            <a:chOff x="200945" y="4307149"/>
            <a:chExt cx="4397461" cy="8994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F01C60-5B84-450E-BBC6-3DCD58F74E8F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92D976-F89F-438C-A831-46A854FF72C2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07116284-723C-44C3-87AE-4B0B0CA82179}"/>
              </a:ext>
            </a:extLst>
          </p:cNvPr>
          <p:cNvGrpSpPr/>
          <p:nvPr/>
        </p:nvGrpSpPr>
        <p:grpSpPr>
          <a:xfrm>
            <a:off x="7142997" y="4504144"/>
            <a:ext cx="4140000" cy="899495"/>
            <a:chOff x="200945" y="4307149"/>
            <a:chExt cx="4397461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43470A-1E16-4332-B6F7-A28E7E0750FC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9BB36F-EABA-436C-8E19-F8CCC3DAB80C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EF040795-B0F6-4AFA-A270-91E56361BE76}"/>
              </a:ext>
            </a:extLst>
          </p:cNvPr>
          <p:cNvGrpSpPr/>
          <p:nvPr/>
        </p:nvGrpSpPr>
        <p:grpSpPr>
          <a:xfrm>
            <a:off x="505694" y="3244559"/>
            <a:ext cx="4140000" cy="899495"/>
            <a:chOff x="200945" y="4307149"/>
            <a:chExt cx="4397461" cy="899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3F6A80-6810-40AC-9B75-995CF9A09ED9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E65F78-2380-44B2-8814-8563754F77BE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BA1ADAC2-722A-4847-87B0-D0DFBDEF9CFE}"/>
              </a:ext>
            </a:extLst>
          </p:cNvPr>
          <p:cNvGrpSpPr/>
          <p:nvPr/>
        </p:nvGrpSpPr>
        <p:grpSpPr>
          <a:xfrm>
            <a:off x="1704037" y="1638855"/>
            <a:ext cx="4140000" cy="899495"/>
            <a:chOff x="200945" y="4307149"/>
            <a:chExt cx="4397461" cy="8994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E10714-A149-4C39-ABA0-F42C7D31C8E5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93716B-E981-4E4F-B891-00C9EB8036A8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2DEF69B3-45B1-4D9A-BB1B-62532538BECD}"/>
              </a:ext>
            </a:extLst>
          </p:cNvPr>
          <p:cNvSpPr/>
          <p:nvPr/>
        </p:nvSpPr>
        <p:spPr>
          <a:xfrm rot="16200000">
            <a:off x="6720396" y="3728958"/>
            <a:ext cx="378518" cy="45129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EC010136-3911-4532-BD7C-123E9ABDAF27}"/>
              </a:ext>
            </a:extLst>
          </p:cNvPr>
          <p:cNvSpPr>
            <a:spLocks noChangeAspect="1"/>
          </p:cNvSpPr>
          <p:nvPr/>
        </p:nvSpPr>
        <p:spPr>
          <a:xfrm rot="9900000">
            <a:off x="5505714" y="2997411"/>
            <a:ext cx="440025" cy="37371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9BD2CC11-C4A5-4615-AEA0-AD7FA140CA76}"/>
              </a:ext>
            </a:extLst>
          </p:cNvPr>
          <p:cNvSpPr/>
          <p:nvPr/>
        </p:nvSpPr>
        <p:spPr>
          <a:xfrm>
            <a:off x="6447904" y="2948897"/>
            <a:ext cx="384906" cy="2956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27592471-E37B-4471-BEF4-95D66F14256E}"/>
              </a:ext>
            </a:extLst>
          </p:cNvPr>
          <p:cNvSpPr/>
          <p:nvPr/>
        </p:nvSpPr>
        <p:spPr>
          <a:xfrm>
            <a:off x="5905081" y="4579514"/>
            <a:ext cx="437933" cy="28781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94C1C4FC-BA83-4B80-A978-BACB5AFABB1F}"/>
              </a:ext>
            </a:extLst>
          </p:cNvPr>
          <p:cNvSpPr>
            <a:spLocks noChangeAspect="1"/>
          </p:cNvSpPr>
          <p:nvPr/>
        </p:nvSpPr>
        <p:spPr>
          <a:xfrm>
            <a:off x="4972864" y="4019520"/>
            <a:ext cx="424362" cy="4279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E5131DA6-A52C-4163-B48B-CBFF76B7E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53729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2637818A-0BA6-4E75-9282-8C3F56CB8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59447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BA8C3EBD-9AAF-4A2A-9911-E2692E808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00797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9F51397C-85CE-4E32-AE65-AC51A381E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3910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7277EEC-7B7B-4CCD-949E-16CAE43AA2AE}"/>
              </a:ext>
            </a:extLst>
          </p:cNvPr>
          <p:cNvSpPr/>
          <p:nvPr/>
        </p:nvSpPr>
        <p:spPr>
          <a:xfrm>
            <a:off x="-2" y="3667125"/>
            <a:ext cx="12192001" cy="282654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1332A-2607-493E-8E85-391E74F332FF}"/>
              </a:ext>
            </a:extLst>
          </p:cNvPr>
          <p:cNvSpPr txBox="1"/>
          <p:nvPr/>
        </p:nvSpPr>
        <p:spPr>
          <a:xfrm>
            <a:off x="679574" y="4295567"/>
            <a:ext cx="58003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BBFE2-50C8-4E39-B2EC-48E7D45F82D8}"/>
              </a:ext>
            </a:extLst>
          </p:cNvPr>
          <p:cNvSpPr txBox="1"/>
          <p:nvPr/>
        </p:nvSpPr>
        <p:spPr>
          <a:xfrm>
            <a:off x="5975473" y="3849291"/>
            <a:ext cx="58003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2">
            <a:extLst>
              <a:ext uri="{FF2B5EF4-FFF2-40B4-BE49-F238E27FC236}">
                <a16:creationId xmlns:a16="http://schemas.microsoft.com/office/drawing/2014/main" id="{4303A1AA-A182-4476-9FC2-3F3DF80C7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2938"/>
              </p:ext>
            </p:extLst>
          </p:nvPr>
        </p:nvGraphicFramePr>
        <p:xfrm>
          <a:off x="3060602" y="1786070"/>
          <a:ext cx="8187804" cy="15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1322539040"/>
                    </a:ext>
                  </a:extLst>
                </a:gridCol>
              </a:tblGrid>
              <a:tr h="443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entagon 34">
            <a:extLst>
              <a:ext uri="{FF2B5EF4-FFF2-40B4-BE49-F238E27FC236}">
                <a16:creationId xmlns:a16="http://schemas.microsoft.com/office/drawing/2014/main" id="{D5B33022-D35D-4CA0-89C9-023DB0CCE8BB}"/>
              </a:ext>
            </a:extLst>
          </p:cNvPr>
          <p:cNvSpPr/>
          <p:nvPr/>
        </p:nvSpPr>
        <p:spPr>
          <a:xfrm rot="5400000">
            <a:off x="698419" y="3730257"/>
            <a:ext cx="2480076" cy="1989731"/>
          </a:xfrm>
          <a:prstGeom prst="homePlate">
            <a:avLst>
              <a:gd name="adj" fmla="val 48299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le 33">
            <a:extLst>
              <a:ext uri="{FF2B5EF4-FFF2-40B4-BE49-F238E27FC236}">
                <a16:creationId xmlns:a16="http://schemas.microsoft.com/office/drawing/2014/main" id="{1BA0F1FF-DDF9-4F5A-878F-93FD8C81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88781"/>
              </p:ext>
            </p:extLst>
          </p:nvPr>
        </p:nvGraphicFramePr>
        <p:xfrm>
          <a:off x="3060602" y="3433065"/>
          <a:ext cx="8187804" cy="15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105591706"/>
                    </a:ext>
                  </a:extLst>
                </a:gridCol>
              </a:tblGrid>
              <a:tr h="443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entagon 35">
            <a:extLst>
              <a:ext uri="{FF2B5EF4-FFF2-40B4-BE49-F238E27FC236}">
                <a16:creationId xmlns:a16="http://schemas.microsoft.com/office/drawing/2014/main" id="{0A5C0293-D66D-4F0F-B997-7C92FC3FA1C4}"/>
              </a:ext>
            </a:extLst>
          </p:cNvPr>
          <p:cNvSpPr/>
          <p:nvPr/>
        </p:nvSpPr>
        <p:spPr>
          <a:xfrm rot="5400000">
            <a:off x="698419" y="2083260"/>
            <a:ext cx="2480076" cy="1989731"/>
          </a:xfrm>
          <a:prstGeom prst="homePlate">
            <a:avLst>
              <a:gd name="adj" fmla="val 47103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FFCBE-9D83-4283-AD4A-775CF14D44BA}"/>
              </a:ext>
            </a:extLst>
          </p:cNvPr>
          <p:cNvSpPr txBox="1"/>
          <p:nvPr/>
        </p:nvSpPr>
        <p:spPr>
          <a:xfrm>
            <a:off x="1085343" y="2392754"/>
            <a:ext cx="170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CEB1-AF24-4ACA-A59F-01BA690BC08B}"/>
              </a:ext>
            </a:extLst>
          </p:cNvPr>
          <p:cNvSpPr txBox="1"/>
          <p:nvPr/>
        </p:nvSpPr>
        <p:spPr>
          <a:xfrm>
            <a:off x="1085343" y="4390508"/>
            <a:ext cx="170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0C27-7F75-453B-A1EE-1FAD6A349D3A}"/>
              </a:ext>
            </a:extLst>
          </p:cNvPr>
          <p:cNvSpPr txBox="1"/>
          <p:nvPr/>
        </p:nvSpPr>
        <p:spPr>
          <a:xfrm>
            <a:off x="3060602" y="5095366"/>
            <a:ext cx="8265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</a:p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C42C2957-9288-4FEA-8CD7-5D940C010C5F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5F4A50E3-1A55-4320-B750-BD367F92E89A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7">
              <a:extLst>
                <a:ext uri="{FF2B5EF4-FFF2-40B4-BE49-F238E27FC236}">
                  <a16:creationId xmlns:a16="http://schemas.microsoft.com/office/drawing/2014/main" id="{13F577D4-7CAF-4B3A-BF1C-D3DCDDD5F211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44">
              <a:extLst>
                <a:ext uri="{FF2B5EF4-FFF2-40B4-BE49-F238E27FC236}">
                  <a16:creationId xmlns:a16="http://schemas.microsoft.com/office/drawing/2014/main" id="{38F98A6A-4129-44EF-B240-B7CFCA2EC921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45">
              <a:extLst>
                <a:ext uri="{FF2B5EF4-FFF2-40B4-BE49-F238E27FC236}">
                  <a16:creationId xmlns:a16="http://schemas.microsoft.com/office/drawing/2014/main" id="{BC2B2622-7783-45B7-95BE-2589175ECD5B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25E78868-1304-4E46-8F9F-0CE35C6CE59D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56FED206-2BC7-4AAB-8B24-B80C2BF2BBC2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96BB-A0C5-499C-BBD6-F40F0D1DCB9B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49B213-6653-4B47-BF92-3F9EEA7E4E9D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94">
            <a:extLst>
              <a:ext uri="{FF2B5EF4-FFF2-40B4-BE49-F238E27FC236}">
                <a16:creationId xmlns:a16="http://schemas.microsoft.com/office/drawing/2014/main" id="{A0FC104A-F3B4-479C-BE25-BF5DFC9E5851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F0F94A-C662-4605-870B-47E47C9DDE70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9D3206-47D8-4962-B2C6-BEECF153BB6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98">
            <a:extLst>
              <a:ext uri="{FF2B5EF4-FFF2-40B4-BE49-F238E27FC236}">
                <a16:creationId xmlns:a16="http://schemas.microsoft.com/office/drawing/2014/main" id="{C9835F98-D1BC-439B-8D83-D4018385624F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6B5638-954D-4334-A498-208125E809D0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A30704-D3B4-4D57-B67B-07C7374AFCC6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01">
            <a:extLst>
              <a:ext uri="{FF2B5EF4-FFF2-40B4-BE49-F238E27FC236}">
                <a16:creationId xmlns:a16="http://schemas.microsoft.com/office/drawing/2014/main" id="{1AD83D42-EBBA-4D9C-8FCE-1208BB85E499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C8A9E6-4368-4A4C-B0B4-D853E80E6F6E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286C48-0B94-46A6-9C91-76C2682D84F8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04">
            <a:extLst>
              <a:ext uri="{FF2B5EF4-FFF2-40B4-BE49-F238E27FC236}">
                <a16:creationId xmlns:a16="http://schemas.microsoft.com/office/drawing/2014/main" id="{E86AD6C2-7E9E-4E57-833B-B58A05A1FE84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D5B925-3FA8-442B-A320-7AB9DF445E45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8EEB04-B206-4817-876D-E5E3E09140ED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16">
            <a:extLst>
              <a:ext uri="{FF2B5EF4-FFF2-40B4-BE49-F238E27FC236}">
                <a16:creationId xmlns:a16="http://schemas.microsoft.com/office/drawing/2014/main" id="{AD740D4D-22E2-4155-BA5B-84AB05C627E6}"/>
              </a:ext>
            </a:extLst>
          </p:cNvPr>
          <p:cNvSpPr/>
          <p:nvPr/>
        </p:nvSpPr>
        <p:spPr>
          <a:xfrm>
            <a:off x="8412726" y="4475105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F5B2E6C3-168B-4CBA-B669-521BA879575D}"/>
              </a:ext>
            </a:extLst>
          </p:cNvPr>
          <p:cNvSpPr/>
          <p:nvPr/>
        </p:nvSpPr>
        <p:spPr>
          <a:xfrm rot="5400000">
            <a:off x="9348516" y="4263959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68BD6A5-B8D1-4A69-AE42-0EFFF6C16B36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287B9622-68F7-480D-BBE5-A28FF0D62E24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2A023D18-2850-4CD7-98C4-56D924BD0AC3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85E82E7-4800-4DC6-9212-4A9F46EB18EE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918FB537-B533-426C-9F3F-9D724738E232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C386CB8-0487-4048-8047-0A46639E1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EB8CE-B386-4E73-969D-F1DAF294960F}"/>
              </a:ext>
            </a:extLst>
          </p:cNvPr>
          <p:cNvSpPr txBox="1"/>
          <p:nvPr/>
        </p:nvSpPr>
        <p:spPr>
          <a:xfrm>
            <a:off x="1454332" y="5138526"/>
            <a:ext cx="928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E5B72635-FC03-4D1C-97A0-3427D6FC1455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DD91B3-8B30-4985-B607-9470A7BF2018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6D22A-DB32-4A1A-8424-1F327D51FF2E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C96984AE-1627-4A5F-B6B5-36A19C43E19D}"/>
              </a:ext>
            </a:extLst>
          </p:cNvPr>
          <p:cNvGrpSpPr/>
          <p:nvPr/>
        </p:nvGrpSpPr>
        <p:grpSpPr>
          <a:xfrm>
            <a:off x="7508226" y="3455262"/>
            <a:ext cx="4098318" cy="912756"/>
            <a:chOff x="4862377" y="4246032"/>
            <a:chExt cx="1656184" cy="9127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580D58-1F04-4041-B58F-DCC4EBDD84F7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BE6BE6-4645-4F19-9F37-9AB9C69A240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957E75A-D6F7-4F79-9B9A-F0AD60F12FE8}"/>
              </a:ext>
            </a:extLst>
          </p:cNvPr>
          <p:cNvGrpSpPr/>
          <p:nvPr/>
        </p:nvGrpSpPr>
        <p:grpSpPr>
          <a:xfrm>
            <a:off x="6721033" y="2076263"/>
            <a:ext cx="638491" cy="897687"/>
            <a:chOff x="4335987" y="774785"/>
            <a:chExt cx="887766" cy="1248156"/>
          </a:xfrm>
          <a:effectLst/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B3CA133E-0065-458F-A443-CB1E85EDB6A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40FF2802-6F0D-49B1-97C5-D3CADE8C6AC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A6A352B-6309-451B-8152-731493EEDD21}"/>
              </a:ext>
            </a:extLst>
          </p:cNvPr>
          <p:cNvGrpSpPr/>
          <p:nvPr/>
        </p:nvGrpSpPr>
        <p:grpSpPr>
          <a:xfrm>
            <a:off x="6721033" y="3462797"/>
            <a:ext cx="638491" cy="897687"/>
            <a:chOff x="4335987" y="774785"/>
            <a:chExt cx="887766" cy="1248156"/>
          </a:xfrm>
        </p:grpSpPr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52E3094D-4F7C-4CDC-B92D-D8226795495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51AE2749-37E3-4CC1-B49D-0323EDA30C0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3596AA-14E1-42F0-A3B6-086D34FF317D}"/>
              </a:ext>
            </a:extLst>
          </p:cNvPr>
          <p:cNvSpPr txBox="1"/>
          <p:nvPr/>
        </p:nvSpPr>
        <p:spPr>
          <a:xfrm>
            <a:off x="6631721" y="3721687"/>
            <a:ext cx="697611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98DC4E-EF0A-4232-ADC3-EA793D894172}"/>
              </a:ext>
            </a:extLst>
          </p:cNvPr>
          <p:cNvSpPr txBox="1"/>
          <p:nvPr/>
        </p:nvSpPr>
        <p:spPr>
          <a:xfrm>
            <a:off x="6631721" y="2322158"/>
            <a:ext cx="697611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99E251-7090-490F-8FC1-BE5FFD4476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52">
            <a:extLst>
              <a:ext uri="{FF2B5EF4-FFF2-40B4-BE49-F238E27FC236}">
                <a16:creationId xmlns:a16="http://schemas.microsoft.com/office/drawing/2014/main" id="{52B24372-8E4D-448B-9CC1-79A06664BCA5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35" name="Group 53">
              <a:extLst>
                <a:ext uri="{FF2B5EF4-FFF2-40B4-BE49-F238E27FC236}">
                  <a16:creationId xmlns:a16="http://schemas.microsoft.com/office/drawing/2014/main" id="{5768AF35-B31C-46EF-9DF9-831ACEA20ADA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7" name="Pie 55">
                <a:extLst>
                  <a:ext uri="{FF2B5EF4-FFF2-40B4-BE49-F238E27FC236}">
                    <a16:creationId xmlns:a16="http://schemas.microsoft.com/office/drawing/2014/main" id="{664A9111-6E16-4031-A9EE-3F5622F1BE15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56">
                <a:extLst>
                  <a:ext uri="{FF2B5EF4-FFF2-40B4-BE49-F238E27FC236}">
                    <a16:creationId xmlns:a16="http://schemas.microsoft.com/office/drawing/2014/main" id="{AEF1C858-7381-4B29-AECD-838909D57038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57">
                <a:extLst>
                  <a:ext uri="{FF2B5EF4-FFF2-40B4-BE49-F238E27FC236}">
                    <a16:creationId xmlns:a16="http://schemas.microsoft.com/office/drawing/2014/main" id="{339F4A64-3F22-47BE-A8C7-5160F52DD0AC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58">
                <a:extLst>
                  <a:ext uri="{FF2B5EF4-FFF2-40B4-BE49-F238E27FC236}">
                    <a16:creationId xmlns:a16="http://schemas.microsoft.com/office/drawing/2014/main" id="{FBCD901F-4CA6-41B3-81DF-1C03EBC9962E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59">
                <a:extLst>
                  <a:ext uri="{FF2B5EF4-FFF2-40B4-BE49-F238E27FC236}">
                    <a16:creationId xmlns:a16="http://schemas.microsoft.com/office/drawing/2014/main" id="{9FFB1E16-0C05-4E8E-AB4E-41905AC5E41E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68B618EC-DCF6-476E-8976-16F6D6425453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60">
            <a:extLst>
              <a:ext uri="{FF2B5EF4-FFF2-40B4-BE49-F238E27FC236}">
                <a16:creationId xmlns:a16="http://schemas.microsoft.com/office/drawing/2014/main" id="{22BEB533-7BF0-4664-9D4F-4D15EF55C2DE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61">
            <a:extLst>
              <a:ext uri="{FF2B5EF4-FFF2-40B4-BE49-F238E27FC236}">
                <a16:creationId xmlns:a16="http://schemas.microsoft.com/office/drawing/2014/main" id="{902DAC09-4B9B-48A7-9854-4193BE2C7B0C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62">
            <a:extLst>
              <a:ext uri="{FF2B5EF4-FFF2-40B4-BE49-F238E27FC236}">
                <a16:creationId xmlns:a16="http://schemas.microsoft.com/office/drawing/2014/main" id="{9E56193D-C625-4C63-9925-AB3220371A6B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63">
            <a:extLst>
              <a:ext uri="{FF2B5EF4-FFF2-40B4-BE49-F238E27FC236}">
                <a16:creationId xmlns:a16="http://schemas.microsoft.com/office/drawing/2014/main" id="{EA0415E3-F02F-4E47-8BCF-3D30C82040BD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4">
            <a:extLst>
              <a:ext uri="{FF2B5EF4-FFF2-40B4-BE49-F238E27FC236}">
                <a16:creationId xmlns:a16="http://schemas.microsoft.com/office/drawing/2014/main" id="{28D60A85-2E1B-4CD9-A25A-366563C3CBB3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7FD5A9-45CB-487F-A89F-609E46F576FF}"/>
              </a:ext>
            </a:extLst>
          </p:cNvPr>
          <p:cNvSpPr txBox="1"/>
          <p:nvPr/>
        </p:nvSpPr>
        <p:spPr>
          <a:xfrm>
            <a:off x="900875" y="2684398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B3AF-24AE-46DB-8A5C-6AE5A06C11F4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9FC0D-0638-4E83-AE3A-12908438920E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F5CB3-2138-441A-9F27-84D335A30AB8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5A24F-02E5-40F7-BBC4-9E4F189E219E}"/>
              </a:ext>
            </a:extLst>
          </p:cNvPr>
          <p:cNvSpPr txBox="1"/>
          <p:nvPr/>
        </p:nvSpPr>
        <p:spPr>
          <a:xfrm>
            <a:off x="900875" y="4860438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A3D3D99-B4AB-48CE-8685-BE71711CC2EE}"/>
              </a:ext>
            </a:extLst>
          </p:cNvPr>
          <p:cNvGrpSpPr/>
          <p:nvPr/>
        </p:nvGrpSpPr>
        <p:grpSpPr>
          <a:xfrm>
            <a:off x="7923064" y="1711126"/>
            <a:ext cx="2435648" cy="523220"/>
            <a:chOff x="8899011" y="1711124"/>
            <a:chExt cx="2435648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EADBE-A3E7-4E34-8700-61293C41A7C5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EF5BCADD-D164-4708-A46B-09F53AD1559B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5470C9A-8C54-41A1-8AD3-A32FC9DF5D11}"/>
              </a:ext>
            </a:extLst>
          </p:cNvPr>
          <p:cNvGrpSpPr/>
          <p:nvPr/>
        </p:nvGrpSpPr>
        <p:grpSpPr>
          <a:xfrm>
            <a:off x="8584145" y="2684629"/>
            <a:ext cx="2433995" cy="523220"/>
            <a:chOff x="8900664" y="2587912"/>
            <a:chExt cx="2433995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832E85-EA76-4069-B582-D35E881ED333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12">
              <a:extLst>
                <a:ext uri="{FF2B5EF4-FFF2-40B4-BE49-F238E27FC236}">
                  <a16:creationId xmlns:a16="http://schemas.microsoft.com/office/drawing/2014/main" id="{2119564C-34F2-4752-A389-AEE372893C48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A06A38-914E-47AF-AE8E-5BDE9EBC6A39}"/>
              </a:ext>
            </a:extLst>
          </p:cNvPr>
          <p:cNvGrpSpPr/>
          <p:nvPr/>
        </p:nvGrpSpPr>
        <p:grpSpPr>
          <a:xfrm>
            <a:off x="8900665" y="3664299"/>
            <a:ext cx="2433995" cy="523220"/>
            <a:chOff x="8900664" y="3470867"/>
            <a:chExt cx="2433995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20277B-A30C-4A30-8E20-5E5E18A9EF91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B10D2A39-DA17-428B-9D3C-1E58267653F7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D0BA853-9937-4562-B230-346273A5896F}"/>
              </a:ext>
            </a:extLst>
          </p:cNvPr>
          <p:cNvGrpSpPr/>
          <p:nvPr/>
        </p:nvGrpSpPr>
        <p:grpSpPr>
          <a:xfrm>
            <a:off x="7924717" y="5623639"/>
            <a:ext cx="2433995" cy="523220"/>
            <a:chOff x="8900664" y="5236778"/>
            <a:chExt cx="2433995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75C467-B325-44A4-BE77-00DE28CABDAB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200C4D38-9A16-4D77-95AC-C2ABFF9EDA13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DE883E4-C3F7-4A47-AF0D-A51EBFA49AE3}"/>
              </a:ext>
            </a:extLst>
          </p:cNvPr>
          <p:cNvGrpSpPr/>
          <p:nvPr/>
        </p:nvGrpSpPr>
        <p:grpSpPr>
          <a:xfrm>
            <a:off x="8584145" y="4643970"/>
            <a:ext cx="2433995" cy="523220"/>
            <a:chOff x="8900664" y="4353822"/>
            <a:chExt cx="2433995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56788C-6D31-41A4-B899-50D7599DB2E3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652F4E9A-1782-485F-9E9F-C40A4031327A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D151701-9D75-4A17-8B98-8B2276DAEEDA}"/>
              </a:ext>
            </a:extLst>
          </p:cNvPr>
          <p:cNvSpPr/>
          <p:nvPr/>
        </p:nvSpPr>
        <p:spPr>
          <a:xfrm flipH="1">
            <a:off x="6156410" y="2243489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5B37B822-F485-40BD-A17C-4F718A04CB9B}"/>
              </a:ext>
            </a:extLst>
          </p:cNvPr>
          <p:cNvSpPr/>
          <p:nvPr/>
        </p:nvSpPr>
        <p:spPr>
          <a:xfrm>
            <a:off x="5510057" y="5210103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D49180E7-01C7-43C2-85B0-CDAED2FD3F4B}"/>
              </a:ext>
            </a:extLst>
          </p:cNvPr>
          <p:cNvSpPr/>
          <p:nvPr/>
        </p:nvSpPr>
        <p:spPr>
          <a:xfrm>
            <a:off x="6172504" y="5157974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1935EDEB-2CCE-4000-A4CF-2F83E5B6515B}"/>
              </a:ext>
            </a:extLst>
          </p:cNvPr>
          <p:cNvSpPr/>
          <p:nvPr/>
        </p:nvSpPr>
        <p:spPr>
          <a:xfrm>
            <a:off x="6982828" y="339439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F9871516-5194-4F53-B48E-5B78A91EAF80}"/>
              </a:ext>
            </a:extLst>
          </p:cNvPr>
          <p:cNvSpPr/>
          <p:nvPr/>
        </p:nvSpPr>
        <p:spPr>
          <a:xfrm>
            <a:off x="6945569" y="44552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8">
            <a:extLst>
              <a:ext uri="{FF2B5EF4-FFF2-40B4-BE49-F238E27FC236}">
                <a16:creationId xmlns:a16="http://schemas.microsoft.com/office/drawing/2014/main" id="{CFACA37C-875F-472C-B662-240420FC784F}"/>
              </a:ext>
            </a:extLst>
          </p:cNvPr>
          <p:cNvSpPr/>
          <p:nvPr/>
        </p:nvSpPr>
        <p:spPr>
          <a:xfrm>
            <a:off x="5350530" y="4043313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7EF6F462-9331-4ACB-8D28-315436BEA869}"/>
              </a:ext>
            </a:extLst>
          </p:cNvPr>
          <p:cNvCxnSpPr>
            <a:cxnSpLocks/>
          </p:cNvCxnSpPr>
          <p:nvPr/>
        </p:nvCxnSpPr>
        <p:spPr>
          <a:xfrm>
            <a:off x="3871111" y="2236194"/>
            <a:ext cx="0" cy="1371600"/>
          </a:xfrm>
          <a:prstGeom prst="line">
            <a:avLst/>
          </a:prstGeom>
          <a:ln w="254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C9C2148F-2B30-4414-ADE9-0B8CB8495A01}"/>
              </a:ext>
            </a:extLst>
          </p:cNvPr>
          <p:cNvCxnSpPr>
            <a:cxnSpLocks/>
          </p:cNvCxnSpPr>
          <p:nvPr/>
        </p:nvCxnSpPr>
        <p:spPr>
          <a:xfrm>
            <a:off x="6103545" y="2236194"/>
            <a:ext cx="0" cy="1371600"/>
          </a:xfrm>
          <a:prstGeom prst="line">
            <a:avLst/>
          </a:prstGeom>
          <a:ln w="254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DCDF9B1E-0B2F-498C-BEC0-E9B04BE87E5E}"/>
              </a:ext>
            </a:extLst>
          </p:cNvPr>
          <p:cNvCxnSpPr>
            <a:cxnSpLocks/>
          </p:cNvCxnSpPr>
          <p:nvPr/>
        </p:nvCxnSpPr>
        <p:spPr>
          <a:xfrm>
            <a:off x="8335979" y="2236194"/>
            <a:ext cx="0" cy="1371600"/>
          </a:xfrm>
          <a:prstGeom prst="line">
            <a:avLst/>
          </a:prstGeom>
          <a:ln w="2540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3E97BF2-ACB0-4A8F-8AEF-C4C62A5D3F00}"/>
              </a:ext>
            </a:extLst>
          </p:cNvPr>
          <p:cNvCxnSpPr>
            <a:cxnSpLocks/>
          </p:cNvCxnSpPr>
          <p:nvPr/>
        </p:nvCxnSpPr>
        <p:spPr>
          <a:xfrm>
            <a:off x="1638677" y="2236194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B48DB3D2-EEAC-4B3C-BEF1-0E86EBCDDF49}"/>
              </a:ext>
            </a:extLst>
          </p:cNvPr>
          <p:cNvCxnSpPr>
            <a:cxnSpLocks/>
          </p:cNvCxnSpPr>
          <p:nvPr/>
        </p:nvCxnSpPr>
        <p:spPr>
          <a:xfrm>
            <a:off x="10568412" y="2236194"/>
            <a:ext cx="0" cy="1371600"/>
          </a:xfrm>
          <a:prstGeom prst="line">
            <a:avLst/>
          </a:prstGeom>
          <a:ln w="2540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6465DE7-C180-4B98-8366-B9EB33235E8B}"/>
              </a:ext>
            </a:extLst>
          </p:cNvPr>
          <p:cNvSpPr/>
          <p:nvPr/>
        </p:nvSpPr>
        <p:spPr>
          <a:xfrm>
            <a:off x="930000" y="2927667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20345236-404E-4B80-8C78-092D4ABCEBD5}"/>
              </a:ext>
            </a:extLst>
          </p:cNvPr>
          <p:cNvSpPr/>
          <p:nvPr/>
        </p:nvSpPr>
        <p:spPr>
          <a:xfrm flipH="1">
            <a:off x="1502109" y="2845835"/>
            <a:ext cx="261716" cy="26171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7A32A4D-B32A-4A65-934B-222F722C1F85}"/>
              </a:ext>
            </a:extLst>
          </p:cNvPr>
          <p:cNvSpPr/>
          <p:nvPr/>
        </p:nvSpPr>
        <p:spPr>
          <a:xfrm flipH="1">
            <a:off x="5967167" y="2845835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957CEDA7-B25D-4D7F-9E85-12436DD108ED}"/>
              </a:ext>
            </a:extLst>
          </p:cNvPr>
          <p:cNvSpPr/>
          <p:nvPr/>
        </p:nvSpPr>
        <p:spPr>
          <a:xfrm flipH="1">
            <a:off x="10432227" y="2845835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23A62C13-3530-45CC-9C0F-F080A6618F0D}"/>
              </a:ext>
            </a:extLst>
          </p:cNvPr>
          <p:cNvSpPr/>
          <p:nvPr/>
        </p:nvSpPr>
        <p:spPr>
          <a:xfrm rot="10800000" flipH="1">
            <a:off x="3734638" y="2845834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F0432F42-398E-4EDD-AFED-8921D15CB1CA}"/>
              </a:ext>
            </a:extLst>
          </p:cNvPr>
          <p:cNvSpPr/>
          <p:nvPr/>
        </p:nvSpPr>
        <p:spPr>
          <a:xfrm rot="10800000" flipH="1">
            <a:off x="8199696" y="2845835"/>
            <a:ext cx="261716" cy="261716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4EC0084-8530-46A9-87B1-D31E84C17A18}"/>
              </a:ext>
            </a:extLst>
          </p:cNvPr>
          <p:cNvGrpSpPr/>
          <p:nvPr/>
        </p:nvGrpSpPr>
        <p:grpSpPr>
          <a:xfrm>
            <a:off x="703150" y="3401627"/>
            <a:ext cx="10806814" cy="2544251"/>
            <a:chOff x="703150" y="3401627"/>
            <a:chExt cx="10806814" cy="2544251"/>
          </a:xfrm>
        </p:grpSpPr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2738F16B-F21A-4D06-A26B-C32A9C53D2E6}"/>
                </a:ext>
              </a:extLst>
            </p:cNvPr>
            <p:cNvGrpSpPr/>
            <p:nvPr/>
          </p:nvGrpSpPr>
          <p:grpSpPr>
            <a:xfrm>
              <a:off x="703150" y="3401627"/>
              <a:ext cx="1877086" cy="2544251"/>
              <a:chOff x="694424" y="3675779"/>
              <a:chExt cx="1877086" cy="2544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66CEAC-8456-498E-B75D-CD7CC6F0FBD5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5091"/>
                </a:avLst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15">
                <a:extLst>
                  <a:ext uri="{FF2B5EF4-FFF2-40B4-BE49-F238E27FC236}">
                    <a16:creationId xmlns:a16="http://schemas.microsoft.com/office/drawing/2014/main" id="{943D43A6-7742-4A78-B5D7-41760CF2BFE4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1D54F2F3-EC25-4C92-BF68-0FE893B81951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3F39890D-047F-426A-9F01-AF449B162D65}"/>
                </a:ext>
              </a:extLst>
            </p:cNvPr>
            <p:cNvGrpSpPr/>
            <p:nvPr/>
          </p:nvGrpSpPr>
          <p:grpSpPr>
            <a:xfrm>
              <a:off x="2944635" y="3401627"/>
              <a:ext cx="1877086" cy="2544251"/>
              <a:chOff x="694424" y="3675779"/>
              <a:chExt cx="1877086" cy="2544251"/>
            </a:xfrm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0E0CA741-A712-45AC-88D1-D058B76B8B1D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2680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19">
                <a:extLst>
                  <a:ext uri="{FF2B5EF4-FFF2-40B4-BE49-F238E27FC236}">
                    <a16:creationId xmlns:a16="http://schemas.microsoft.com/office/drawing/2014/main" id="{AE7624C3-280C-48D3-A434-CFF50A3F7BC8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9">
                <a:extLst>
                  <a:ext uri="{FF2B5EF4-FFF2-40B4-BE49-F238E27FC236}">
                    <a16:creationId xmlns:a16="http://schemas.microsoft.com/office/drawing/2014/main" id="{01B4E714-82E0-44C8-A822-338D779E2709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B6E0D4B9-38BC-4B64-BB13-FE2E9E6336EB}"/>
                </a:ext>
              </a:extLst>
            </p:cNvPr>
            <p:cNvGrpSpPr/>
            <p:nvPr/>
          </p:nvGrpSpPr>
          <p:grpSpPr>
            <a:xfrm>
              <a:off x="5168014" y="3401627"/>
              <a:ext cx="1877086" cy="2544251"/>
              <a:chOff x="694424" y="3675779"/>
              <a:chExt cx="1877086" cy="2544251"/>
            </a:xfrm>
          </p:grpSpPr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71BDDA35-00AC-4BFB-BD30-B998A9645CDE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4127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22">
                <a:extLst>
                  <a:ext uri="{FF2B5EF4-FFF2-40B4-BE49-F238E27FC236}">
                    <a16:creationId xmlns:a16="http://schemas.microsoft.com/office/drawing/2014/main" id="{3CAA8FDE-1030-4C3C-8330-6B9BB158D0BD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2">
                <a:extLst>
                  <a:ext uri="{FF2B5EF4-FFF2-40B4-BE49-F238E27FC236}">
                    <a16:creationId xmlns:a16="http://schemas.microsoft.com/office/drawing/2014/main" id="{79F53FBB-9A18-46A1-BFB6-B70D357A58D1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2897CC55-86F8-47DA-A762-EBB3FEC0B481}"/>
                </a:ext>
              </a:extLst>
            </p:cNvPr>
            <p:cNvGrpSpPr/>
            <p:nvPr/>
          </p:nvGrpSpPr>
          <p:grpSpPr>
            <a:xfrm>
              <a:off x="7400446" y="3401627"/>
              <a:ext cx="1877086" cy="2544251"/>
              <a:chOff x="694424" y="3675779"/>
              <a:chExt cx="1877086" cy="2544251"/>
            </a:xfrm>
          </p:grpSpPr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4CAF654A-C2B1-4AAF-B672-B59AF200D51B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2198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25">
                <a:extLst>
                  <a:ext uri="{FF2B5EF4-FFF2-40B4-BE49-F238E27FC236}">
                    <a16:creationId xmlns:a16="http://schemas.microsoft.com/office/drawing/2014/main" id="{7EB3F073-88B7-46B3-A5DE-AD5CE7BB3F98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apezoid 25">
                <a:extLst>
                  <a:ext uri="{FF2B5EF4-FFF2-40B4-BE49-F238E27FC236}">
                    <a16:creationId xmlns:a16="http://schemas.microsoft.com/office/drawing/2014/main" id="{3523350F-4A1E-42BC-B34C-21B86851F934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23525A32-EE19-418F-949D-788FDE954F4E}"/>
                </a:ext>
              </a:extLst>
            </p:cNvPr>
            <p:cNvGrpSpPr/>
            <p:nvPr/>
          </p:nvGrpSpPr>
          <p:grpSpPr>
            <a:xfrm>
              <a:off x="9632878" y="3401627"/>
              <a:ext cx="1877086" cy="2544251"/>
              <a:chOff x="694424" y="3675779"/>
              <a:chExt cx="1877086" cy="2544251"/>
            </a:xfrm>
          </p:grpSpPr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A514BBBE-7D27-4EF6-B27D-BD726D8876E4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3162"/>
                </a:avLst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rapezoid 28">
                <a:extLst>
                  <a:ext uri="{FF2B5EF4-FFF2-40B4-BE49-F238E27FC236}">
                    <a16:creationId xmlns:a16="http://schemas.microsoft.com/office/drawing/2014/main" id="{EC2DBAAC-C421-4F54-BFB4-46DD242A2E05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8">
                <a:extLst>
                  <a:ext uri="{FF2B5EF4-FFF2-40B4-BE49-F238E27FC236}">
                    <a16:creationId xmlns:a16="http://schemas.microsoft.com/office/drawing/2014/main" id="{04729034-DA3D-4AA3-ABA6-8C499C5C35A1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39E57873-DDBE-4134-9FEA-939F4CE7DEBF}"/>
              </a:ext>
            </a:extLst>
          </p:cNvPr>
          <p:cNvGrpSpPr/>
          <p:nvPr/>
        </p:nvGrpSpPr>
        <p:grpSpPr>
          <a:xfrm>
            <a:off x="862535" y="3634953"/>
            <a:ext cx="1563024" cy="2080317"/>
            <a:chOff x="862535" y="3526314"/>
            <a:chExt cx="1563024" cy="20803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7A2E19-91B8-4D88-9E05-388053E8AAD2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524558-68B1-4BD4-8F84-6DFDEF264944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28EC0B0D-1D4D-4230-8A2A-D63E0EF69197}"/>
              </a:ext>
            </a:extLst>
          </p:cNvPr>
          <p:cNvGrpSpPr/>
          <p:nvPr/>
        </p:nvGrpSpPr>
        <p:grpSpPr>
          <a:xfrm>
            <a:off x="3094315" y="3634953"/>
            <a:ext cx="1563024" cy="2080317"/>
            <a:chOff x="862535" y="3526314"/>
            <a:chExt cx="1563024" cy="20803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2AE462-3DAB-438D-94CD-E29E7E132AE6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573820-FBF1-4C06-897A-FEABAD49C785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920752E-9668-4B0A-9E49-3BA23C43EC05}"/>
              </a:ext>
            </a:extLst>
          </p:cNvPr>
          <p:cNvGrpSpPr/>
          <p:nvPr/>
        </p:nvGrpSpPr>
        <p:grpSpPr>
          <a:xfrm>
            <a:off x="5326095" y="3634953"/>
            <a:ext cx="1563024" cy="2080317"/>
            <a:chOff x="862535" y="3526314"/>
            <a:chExt cx="1563024" cy="20803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7E67E6-5723-49C0-9402-EB2DA38C271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21F82C-DCC5-49D0-B151-1024F6D1B308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72A3877C-08B7-461E-AC79-CFE6CE88F737}"/>
              </a:ext>
            </a:extLst>
          </p:cNvPr>
          <p:cNvGrpSpPr/>
          <p:nvPr/>
        </p:nvGrpSpPr>
        <p:grpSpPr>
          <a:xfrm>
            <a:off x="7557875" y="3634953"/>
            <a:ext cx="1563024" cy="2080317"/>
            <a:chOff x="862535" y="3526314"/>
            <a:chExt cx="1563024" cy="20803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FF07C8-FE98-4A93-9279-5DD9A6BEF14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804DB9-BC1D-4956-B3D5-5D80C46C785C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6BA476C3-CA19-4933-B923-6FD8E4EF3D35}"/>
              </a:ext>
            </a:extLst>
          </p:cNvPr>
          <p:cNvGrpSpPr/>
          <p:nvPr/>
        </p:nvGrpSpPr>
        <p:grpSpPr>
          <a:xfrm>
            <a:off x="9789653" y="3634953"/>
            <a:ext cx="1563024" cy="2080317"/>
            <a:chOff x="862535" y="3526314"/>
            <a:chExt cx="1563024" cy="208031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E8E6DE-7752-44B2-872E-AC4CE8354244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8FFA0B-11F4-418C-BA3C-CF0ACA119BCD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685E188-30F4-4944-AAD8-0B0D2DB1108E}"/>
              </a:ext>
            </a:extLst>
          </p:cNvPr>
          <p:cNvSpPr txBox="1"/>
          <p:nvPr/>
        </p:nvSpPr>
        <p:spPr>
          <a:xfrm>
            <a:off x="1103768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DFDF1C-313A-4CD7-BECA-3F8F480AAA37}"/>
              </a:ext>
            </a:extLst>
          </p:cNvPr>
          <p:cNvSpPr txBox="1"/>
          <p:nvPr/>
        </p:nvSpPr>
        <p:spPr>
          <a:xfrm>
            <a:off x="3338387" y="1748963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CAA4DE-4603-4F2D-A244-B107C070413F}"/>
              </a:ext>
            </a:extLst>
          </p:cNvPr>
          <p:cNvSpPr txBox="1"/>
          <p:nvPr/>
        </p:nvSpPr>
        <p:spPr>
          <a:xfrm>
            <a:off x="5573006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0D957B-3577-4473-8717-94950CAC8354}"/>
              </a:ext>
            </a:extLst>
          </p:cNvPr>
          <p:cNvSpPr txBox="1"/>
          <p:nvPr/>
        </p:nvSpPr>
        <p:spPr>
          <a:xfrm>
            <a:off x="7807625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F1587C-EE92-47F4-B79E-57857CB7622B}"/>
              </a:ext>
            </a:extLst>
          </p:cNvPr>
          <p:cNvSpPr txBox="1"/>
          <p:nvPr/>
        </p:nvSpPr>
        <p:spPr>
          <a:xfrm>
            <a:off x="10042245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EE32BC0B-DB25-4767-BFE3-82AA6A929214}"/>
              </a:ext>
            </a:extLst>
          </p:cNvPr>
          <p:cNvGrpSpPr/>
          <p:nvPr/>
        </p:nvGrpSpPr>
        <p:grpSpPr>
          <a:xfrm>
            <a:off x="3206612" y="1800864"/>
            <a:ext cx="1470641" cy="1161654"/>
            <a:chOff x="693093" y="1844828"/>
            <a:chExt cx="1470641" cy="1161654"/>
          </a:xfrm>
        </p:grpSpPr>
        <p:sp>
          <p:nvSpPr>
            <p:cNvPr id="4" name="Trapezoid 2">
              <a:extLst>
                <a:ext uri="{FF2B5EF4-FFF2-40B4-BE49-F238E27FC236}">
                  <a16:creationId xmlns:a16="http://schemas.microsoft.com/office/drawing/2014/main" id="{5B3F3066-708D-4EB9-A9FC-E3EED8BF7C5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94D1F113-B4C3-45AC-80A1-4FC9DCEB9F91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707468FD-6DE6-4E47-ABAA-2C86D38457A2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0">
              <a:extLst>
                <a:ext uri="{FF2B5EF4-FFF2-40B4-BE49-F238E27FC236}">
                  <a16:creationId xmlns:a16="http://schemas.microsoft.com/office/drawing/2014/main" id="{8C1F8F1A-4A39-48D3-AED9-5A8C57F47E89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847D7307-D017-4E81-97FA-992C09A6DAA7}"/>
              </a:ext>
            </a:extLst>
          </p:cNvPr>
          <p:cNvGrpSpPr/>
          <p:nvPr/>
        </p:nvGrpSpPr>
        <p:grpSpPr>
          <a:xfrm>
            <a:off x="3048428" y="3340654"/>
            <a:ext cx="1760752" cy="2770942"/>
            <a:chOff x="605226" y="3384613"/>
            <a:chExt cx="1636231" cy="27709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7C25BD-1610-4D80-969D-994FDFD81AB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EF62BA-0AAF-40FB-BD07-2FFB0A5E9594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D959EAE1-F779-4129-9946-D9C0D9DDEEE9}"/>
              </a:ext>
            </a:extLst>
          </p:cNvPr>
          <p:cNvGrpSpPr/>
          <p:nvPr/>
        </p:nvGrpSpPr>
        <p:grpSpPr>
          <a:xfrm>
            <a:off x="5204902" y="3340654"/>
            <a:ext cx="1760752" cy="2770942"/>
            <a:chOff x="2675618" y="3384613"/>
            <a:chExt cx="1636231" cy="27709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38B04E-EC6F-4B5A-88FC-981179C27F8C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1AC5D6-95C6-4AC8-B236-88FF9277FC0D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7017AEE-D3B1-4BF5-BE8D-CAEC6D543AC8}"/>
              </a:ext>
            </a:extLst>
          </p:cNvPr>
          <p:cNvGrpSpPr/>
          <p:nvPr/>
        </p:nvGrpSpPr>
        <p:grpSpPr>
          <a:xfrm>
            <a:off x="7361376" y="3340654"/>
            <a:ext cx="1760752" cy="2770942"/>
            <a:chOff x="4746010" y="3384613"/>
            <a:chExt cx="1636231" cy="277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05F1F6-6918-4FE5-86CC-E97142CC0B6C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B99231-D858-48B8-BA46-32E2C40F2C39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C52521D0-0BBF-4ADA-8292-5F2DAD1E9BE1}"/>
              </a:ext>
            </a:extLst>
          </p:cNvPr>
          <p:cNvGrpSpPr/>
          <p:nvPr/>
        </p:nvGrpSpPr>
        <p:grpSpPr>
          <a:xfrm>
            <a:off x="9667666" y="1800864"/>
            <a:ext cx="1461116" cy="1161652"/>
            <a:chOff x="6912069" y="1844824"/>
            <a:chExt cx="1461116" cy="1161652"/>
          </a:xfrm>
        </p:grpSpPr>
        <p:sp>
          <p:nvSpPr>
            <p:cNvPr id="18" name="Trapezoid 115">
              <a:extLst>
                <a:ext uri="{FF2B5EF4-FFF2-40B4-BE49-F238E27FC236}">
                  <a16:creationId xmlns:a16="http://schemas.microsoft.com/office/drawing/2014/main" id="{7F7C6C86-DE78-4B43-953B-8737EEC38B33}"/>
                </a:ext>
              </a:extLst>
            </p:cNvPr>
            <p:cNvSpPr/>
            <p:nvPr/>
          </p:nvSpPr>
          <p:spPr>
            <a:xfrm rot="10800000">
              <a:off x="7111743" y="1844824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Isosceles Triangle 5">
              <a:extLst>
                <a:ext uri="{FF2B5EF4-FFF2-40B4-BE49-F238E27FC236}">
                  <a16:creationId xmlns:a16="http://schemas.microsoft.com/office/drawing/2014/main" id="{19F72C55-7AF3-4B4A-AB58-495D2660498C}"/>
                </a:ext>
              </a:extLst>
            </p:cNvPr>
            <p:cNvSpPr/>
            <p:nvPr/>
          </p:nvSpPr>
          <p:spPr>
            <a:xfrm>
              <a:off x="7295215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4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0" name="Straight Connector 117">
              <a:extLst>
                <a:ext uri="{FF2B5EF4-FFF2-40B4-BE49-F238E27FC236}">
                  <a16:creationId xmlns:a16="http://schemas.microsoft.com/office/drawing/2014/main" id="{BC681072-840E-430D-B2B9-3AF0DAEFD4DC}"/>
                </a:ext>
              </a:extLst>
            </p:cNvPr>
            <p:cNvCxnSpPr/>
            <p:nvPr/>
          </p:nvCxnSpPr>
          <p:spPr>
            <a:xfrm flipV="1">
              <a:off x="7645689" y="2499923"/>
              <a:ext cx="727496" cy="50655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8">
              <a:extLst>
                <a:ext uri="{FF2B5EF4-FFF2-40B4-BE49-F238E27FC236}">
                  <a16:creationId xmlns:a16="http://schemas.microsoft.com/office/drawing/2014/main" id="{6B14C796-55D6-4C25-8D57-A726D582049B}"/>
                </a:ext>
              </a:extLst>
            </p:cNvPr>
            <p:cNvCxnSpPr/>
            <p:nvPr/>
          </p:nvCxnSpPr>
          <p:spPr>
            <a:xfrm flipH="1" flipV="1">
              <a:off x="6912069" y="2499923"/>
              <a:ext cx="743146" cy="506553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8D176D47-B171-4A6C-882A-EA8FD1A2E728}"/>
              </a:ext>
            </a:extLst>
          </p:cNvPr>
          <p:cNvGrpSpPr/>
          <p:nvPr/>
        </p:nvGrpSpPr>
        <p:grpSpPr>
          <a:xfrm>
            <a:off x="9517850" y="3340654"/>
            <a:ext cx="1760752" cy="2770942"/>
            <a:chOff x="6816401" y="3384613"/>
            <a:chExt cx="1636231" cy="27709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484CDB-A8A3-4AEE-A37A-0D61C0A56E10}"/>
                </a:ext>
              </a:extLst>
            </p:cNvPr>
            <p:cNvSpPr txBox="1"/>
            <p:nvPr/>
          </p:nvSpPr>
          <p:spPr>
            <a:xfrm>
              <a:off x="6816401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162AA1-D8C9-4355-9FBC-821BBCD7861E}"/>
                </a:ext>
              </a:extLst>
            </p:cNvPr>
            <p:cNvSpPr txBox="1"/>
            <p:nvPr/>
          </p:nvSpPr>
          <p:spPr>
            <a:xfrm>
              <a:off x="6816401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14BA925-2908-4D0C-98E9-183DF9ECD035}"/>
              </a:ext>
            </a:extLst>
          </p:cNvPr>
          <p:cNvSpPr txBox="1"/>
          <p:nvPr/>
        </p:nvSpPr>
        <p:spPr>
          <a:xfrm>
            <a:off x="3605196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CD17D53A-625A-4DDC-A8A0-7510B6A9CDDF}"/>
              </a:ext>
            </a:extLst>
          </p:cNvPr>
          <p:cNvGrpSpPr/>
          <p:nvPr/>
        </p:nvGrpSpPr>
        <p:grpSpPr>
          <a:xfrm>
            <a:off x="5371141" y="1800866"/>
            <a:ext cx="1447632" cy="1161653"/>
            <a:chOff x="2766085" y="1844826"/>
            <a:chExt cx="1447632" cy="1161653"/>
          </a:xfrm>
        </p:grpSpPr>
        <p:sp>
          <p:nvSpPr>
            <p:cNvPr id="27" name="Trapezoid 99">
              <a:extLst>
                <a:ext uri="{FF2B5EF4-FFF2-40B4-BE49-F238E27FC236}">
                  <a16:creationId xmlns:a16="http://schemas.microsoft.com/office/drawing/2014/main" id="{6397C87F-8160-40BE-975B-39C94409290C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Isosceles Triangle 5">
              <a:extLst>
                <a:ext uri="{FF2B5EF4-FFF2-40B4-BE49-F238E27FC236}">
                  <a16:creationId xmlns:a16="http://schemas.microsoft.com/office/drawing/2014/main" id="{E0DA85AC-9E1D-477B-B0DF-D0C762883C7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9" name="Straight Connector 101">
              <a:extLst>
                <a:ext uri="{FF2B5EF4-FFF2-40B4-BE49-F238E27FC236}">
                  <a16:creationId xmlns:a16="http://schemas.microsoft.com/office/drawing/2014/main" id="{7AA954F2-A54F-4171-A883-21919F359E30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02">
              <a:extLst>
                <a:ext uri="{FF2B5EF4-FFF2-40B4-BE49-F238E27FC236}">
                  <a16:creationId xmlns:a16="http://schemas.microsoft.com/office/drawing/2014/main" id="{74F7CE41-AA17-4771-9CD0-7411BD42EA15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21B6AEA-C366-4D3C-A1E7-954075AFD385}"/>
              </a:ext>
            </a:extLst>
          </p:cNvPr>
          <p:cNvSpPr txBox="1"/>
          <p:nvPr/>
        </p:nvSpPr>
        <p:spPr>
          <a:xfrm>
            <a:off x="5763620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CB0A8ED-6799-4E00-B24B-D2FB7A0E154C}"/>
              </a:ext>
            </a:extLst>
          </p:cNvPr>
          <p:cNvGrpSpPr/>
          <p:nvPr/>
        </p:nvGrpSpPr>
        <p:grpSpPr>
          <a:xfrm>
            <a:off x="7512662" y="1800864"/>
            <a:ext cx="1461116" cy="1161654"/>
            <a:chOff x="4839077" y="1844826"/>
            <a:chExt cx="1461116" cy="1161654"/>
          </a:xfrm>
        </p:grpSpPr>
        <p:sp>
          <p:nvSpPr>
            <p:cNvPr id="33" name="Trapezoid 107">
              <a:extLst>
                <a:ext uri="{FF2B5EF4-FFF2-40B4-BE49-F238E27FC236}">
                  <a16:creationId xmlns:a16="http://schemas.microsoft.com/office/drawing/2014/main" id="{2AF0F50B-2039-4B32-A96F-3C3F033EDEBD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Isosceles Triangle 5">
              <a:extLst>
                <a:ext uri="{FF2B5EF4-FFF2-40B4-BE49-F238E27FC236}">
                  <a16:creationId xmlns:a16="http://schemas.microsoft.com/office/drawing/2014/main" id="{E2AD4F7B-9283-48E7-97A1-AB258A7322D6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35" name="Straight Connector 109">
              <a:extLst>
                <a:ext uri="{FF2B5EF4-FFF2-40B4-BE49-F238E27FC236}">
                  <a16:creationId xmlns:a16="http://schemas.microsoft.com/office/drawing/2014/main" id="{19719D38-83D8-4B94-955D-8986C5560845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10">
              <a:extLst>
                <a:ext uri="{FF2B5EF4-FFF2-40B4-BE49-F238E27FC236}">
                  <a16:creationId xmlns:a16="http://schemas.microsoft.com/office/drawing/2014/main" id="{BCD293F1-FFB3-4A27-A447-D9C42CB662A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0CE7A52-CB3E-44CD-9583-6F633F4D0DC5}"/>
              </a:ext>
            </a:extLst>
          </p:cNvPr>
          <p:cNvSpPr txBox="1"/>
          <p:nvPr/>
        </p:nvSpPr>
        <p:spPr>
          <a:xfrm>
            <a:off x="7922044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921F8-E2F0-4852-9F5B-5F31C8CC54D9}"/>
              </a:ext>
            </a:extLst>
          </p:cNvPr>
          <p:cNvSpPr txBox="1"/>
          <p:nvPr/>
        </p:nvSpPr>
        <p:spPr>
          <a:xfrm>
            <a:off x="10080469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B9764F07-45A5-450C-B5A0-ED7A91178835}"/>
              </a:ext>
            </a:extLst>
          </p:cNvPr>
          <p:cNvGrpSpPr/>
          <p:nvPr/>
        </p:nvGrpSpPr>
        <p:grpSpPr>
          <a:xfrm>
            <a:off x="1042082" y="1800864"/>
            <a:ext cx="1470641" cy="1161654"/>
            <a:chOff x="693093" y="1844828"/>
            <a:chExt cx="1470641" cy="1161654"/>
          </a:xfrm>
        </p:grpSpPr>
        <p:sp>
          <p:nvSpPr>
            <p:cNvPr id="40" name="Trapezoid 2">
              <a:extLst>
                <a:ext uri="{FF2B5EF4-FFF2-40B4-BE49-F238E27FC236}">
                  <a16:creationId xmlns:a16="http://schemas.microsoft.com/office/drawing/2014/main" id="{6FFE4FD2-FBA6-4C4A-85D9-A56C5C792949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Isosceles Triangle 5">
              <a:extLst>
                <a:ext uri="{FF2B5EF4-FFF2-40B4-BE49-F238E27FC236}">
                  <a16:creationId xmlns:a16="http://schemas.microsoft.com/office/drawing/2014/main" id="{E895BA55-66D2-4A64-9A6B-CF944C9F89AA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42" name="Straight Connector 8">
              <a:extLst>
                <a:ext uri="{FF2B5EF4-FFF2-40B4-BE49-F238E27FC236}">
                  <a16:creationId xmlns:a16="http://schemas.microsoft.com/office/drawing/2014/main" id="{DCC14954-014C-4F2B-9320-CDFC2CF22053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0">
              <a:extLst>
                <a:ext uri="{FF2B5EF4-FFF2-40B4-BE49-F238E27FC236}">
                  <a16:creationId xmlns:a16="http://schemas.microsoft.com/office/drawing/2014/main" id="{618E9D49-5AA3-468C-A1FB-B18E4F4CEF83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7A95A038-9349-46B9-AA2E-59FB30D7F470}"/>
              </a:ext>
            </a:extLst>
          </p:cNvPr>
          <p:cNvGrpSpPr/>
          <p:nvPr/>
        </p:nvGrpSpPr>
        <p:grpSpPr>
          <a:xfrm>
            <a:off x="891954" y="3340654"/>
            <a:ext cx="1760752" cy="2770942"/>
            <a:chOff x="605226" y="3384613"/>
            <a:chExt cx="1636231" cy="277094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ECE35C-4A58-4CD8-999E-07F61A0943C7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691118-6A2B-43C4-BCAD-718C7C77A0D4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EE352F-E014-4989-98D5-1011AE8A0241}"/>
              </a:ext>
            </a:extLst>
          </p:cNvPr>
          <p:cNvSpPr txBox="1"/>
          <p:nvPr/>
        </p:nvSpPr>
        <p:spPr>
          <a:xfrm>
            <a:off x="1446772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94729" y="36610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83C9B04-05E9-4E55-8597-476ED7DA6BB1}"/>
              </a:ext>
            </a:extLst>
          </p:cNvPr>
          <p:cNvGrpSpPr/>
          <p:nvPr/>
        </p:nvGrpSpPr>
        <p:grpSpPr>
          <a:xfrm>
            <a:off x="731518" y="641223"/>
            <a:ext cx="6823749" cy="5573303"/>
            <a:chOff x="1255125" y="536098"/>
            <a:chExt cx="6823749" cy="557330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3FEC4D4-456E-4052-BB87-75B4198DAD11}"/>
                </a:ext>
              </a:extLst>
            </p:cNvPr>
            <p:cNvGrpSpPr/>
            <p:nvPr/>
          </p:nvGrpSpPr>
          <p:grpSpPr>
            <a:xfrm rot="5400000">
              <a:off x="-34553" y="1825776"/>
              <a:ext cx="5573303" cy="2993947"/>
              <a:chOff x="4199800" y="-705250"/>
              <a:chExt cx="5573303" cy="2993947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E6C13590-71DA-48CD-9252-367FE7A67C06}"/>
                  </a:ext>
                </a:extLst>
              </p:cNvPr>
              <p:cNvSpPr/>
              <p:nvPr/>
            </p:nvSpPr>
            <p:spPr>
              <a:xfrm>
                <a:off x="4838452" y="-705250"/>
                <a:ext cx="4934651" cy="2993947"/>
              </a:xfrm>
              <a:prstGeom prst="roundRect">
                <a:avLst>
                  <a:gd name="adj" fmla="val 4578"/>
                </a:avLst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CD216509-CBE5-4530-996E-2EFC71F14965}"/>
                  </a:ext>
                </a:extLst>
              </p:cNvPr>
              <p:cNvSpPr/>
              <p:nvPr/>
            </p:nvSpPr>
            <p:spPr>
              <a:xfrm rot="5400000">
                <a:off x="4019605" y="347841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5B2F0285-9860-4193-8766-736FB39C0196}"/>
                  </a:ext>
                </a:extLst>
              </p:cNvPr>
              <p:cNvSpPr/>
              <p:nvPr/>
            </p:nvSpPr>
            <p:spPr>
              <a:xfrm rot="5400000">
                <a:off x="4148700" y="401497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7F74A794-F0DE-49AF-B72E-E27993C2F150}"/>
                </a:ext>
              </a:extLst>
            </p:cNvPr>
            <p:cNvGrpSpPr/>
            <p:nvPr/>
          </p:nvGrpSpPr>
          <p:grpSpPr>
            <a:xfrm rot="5400000">
              <a:off x="3795249" y="1825776"/>
              <a:ext cx="5573303" cy="2993947"/>
              <a:chOff x="4199800" y="-705250"/>
              <a:chExt cx="5573303" cy="2993947"/>
            </a:xfrm>
          </p:grpSpPr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8C3A2A0E-889C-452D-9504-1C1276C21318}"/>
                  </a:ext>
                </a:extLst>
              </p:cNvPr>
              <p:cNvSpPr/>
              <p:nvPr/>
            </p:nvSpPr>
            <p:spPr>
              <a:xfrm>
                <a:off x="4838452" y="-705250"/>
                <a:ext cx="4934651" cy="2993947"/>
              </a:xfrm>
              <a:prstGeom prst="roundRect">
                <a:avLst>
                  <a:gd name="adj" fmla="val 5851"/>
                </a:avLst>
              </a:prstGeom>
              <a:solidFill>
                <a:schemeClr val="accent3">
                  <a:alpha val="4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B4845B4A-896A-4F3E-B202-32F7E1C950AB}"/>
                  </a:ext>
                </a:extLst>
              </p:cNvPr>
              <p:cNvSpPr/>
              <p:nvPr/>
            </p:nvSpPr>
            <p:spPr>
              <a:xfrm rot="5400000">
                <a:off x="4019605" y="347841"/>
                <a:ext cx="1248156" cy="88776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이등변 삼각형 25">
                <a:extLst>
                  <a:ext uri="{FF2B5EF4-FFF2-40B4-BE49-F238E27FC236}">
                    <a16:creationId xmlns:a16="http://schemas.microsoft.com/office/drawing/2014/main" id="{24E67319-1278-413B-8754-90CF8556FAA0}"/>
                  </a:ext>
                </a:extLst>
              </p:cNvPr>
              <p:cNvSpPr/>
              <p:nvPr/>
            </p:nvSpPr>
            <p:spPr>
              <a:xfrm rot="5400000">
                <a:off x="4148700" y="401498"/>
                <a:ext cx="1097280" cy="78045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F04BF3B0-9C83-4EBD-A91F-861C71D1B085}"/>
              </a:ext>
            </a:extLst>
          </p:cNvPr>
          <p:cNvGrpSpPr/>
          <p:nvPr/>
        </p:nvGrpSpPr>
        <p:grpSpPr>
          <a:xfrm>
            <a:off x="1019498" y="1797578"/>
            <a:ext cx="2417985" cy="4148359"/>
            <a:chOff x="3651644" y="919838"/>
            <a:chExt cx="1975714" cy="39906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817E3B-1361-4096-9A43-676422771BFE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7750D5-44D3-4032-AA23-D0E18F382ABA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6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0">
            <a:extLst>
              <a:ext uri="{FF2B5EF4-FFF2-40B4-BE49-F238E27FC236}">
                <a16:creationId xmlns:a16="http://schemas.microsoft.com/office/drawing/2014/main" id="{3F65058F-23AE-4800-9380-A0B9677263D1}"/>
              </a:ext>
            </a:extLst>
          </p:cNvPr>
          <p:cNvGrpSpPr/>
          <p:nvPr/>
        </p:nvGrpSpPr>
        <p:grpSpPr>
          <a:xfrm>
            <a:off x="4887007" y="1797578"/>
            <a:ext cx="2417985" cy="4148359"/>
            <a:chOff x="3651644" y="919838"/>
            <a:chExt cx="1975714" cy="3990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E4BA74-6E6D-4CF1-A041-24CFAFA1A163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C3988C-78AE-4493-9536-61F8E6BE4E7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6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aphic 42">
            <a:extLst>
              <a:ext uri="{FF2B5EF4-FFF2-40B4-BE49-F238E27FC236}">
                <a16:creationId xmlns:a16="http://schemas.microsoft.com/office/drawing/2014/main" id="{D08555B5-6596-47C3-8CC3-6C5E3031B53B}"/>
              </a:ext>
            </a:extLst>
          </p:cNvPr>
          <p:cNvGrpSpPr/>
          <p:nvPr/>
        </p:nvGrpSpPr>
        <p:grpSpPr>
          <a:xfrm>
            <a:off x="2013872" y="912063"/>
            <a:ext cx="876415" cy="776494"/>
            <a:chOff x="8950873" y="856864"/>
            <a:chExt cx="2622062" cy="2323118"/>
          </a:xfrm>
        </p:grpSpPr>
        <p:sp>
          <p:nvSpPr>
            <p:cNvPr id="35" name="Freeform: Shape 66">
              <a:extLst>
                <a:ext uri="{FF2B5EF4-FFF2-40B4-BE49-F238E27FC236}">
                  <a16:creationId xmlns:a16="http://schemas.microsoft.com/office/drawing/2014/main" id="{0E817985-BDFA-406B-ACF8-BAA99D5BFAA6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bg1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6" name="Graphic 42">
              <a:extLst>
                <a:ext uri="{FF2B5EF4-FFF2-40B4-BE49-F238E27FC236}">
                  <a16:creationId xmlns:a16="http://schemas.microsoft.com/office/drawing/2014/main" id="{B7AF457F-544F-48C9-8E13-B920C78EB913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37" name="Freeform: Shape 68">
                <a:extLst>
                  <a:ext uri="{FF2B5EF4-FFF2-40B4-BE49-F238E27FC236}">
                    <a16:creationId xmlns:a16="http://schemas.microsoft.com/office/drawing/2014/main" id="{89C5688C-3D18-424F-B31A-9341BA914381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69">
                <a:extLst>
                  <a:ext uri="{FF2B5EF4-FFF2-40B4-BE49-F238E27FC236}">
                    <a16:creationId xmlns:a16="http://schemas.microsoft.com/office/drawing/2014/main" id="{12D7D6C1-17E3-4453-8F94-107BBF414996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73F2084-EBBF-4251-B5F6-6F6E1D5255FC}"/>
              </a:ext>
            </a:extLst>
          </p:cNvPr>
          <p:cNvGrpSpPr/>
          <p:nvPr/>
        </p:nvGrpSpPr>
        <p:grpSpPr>
          <a:xfrm>
            <a:off x="5243336" y="661976"/>
            <a:ext cx="852664" cy="894478"/>
            <a:chOff x="5534116" y="1278635"/>
            <a:chExt cx="2882067" cy="3023401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735B6C6-40E7-46D5-BE6E-C843245F5100}"/>
                </a:ext>
              </a:extLst>
            </p:cNvPr>
            <p:cNvSpPr/>
            <p:nvPr/>
          </p:nvSpPr>
          <p:spPr>
            <a:xfrm>
              <a:off x="7573070" y="3129881"/>
              <a:ext cx="813493" cy="731825"/>
            </a:xfrm>
            <a:custGeom>
              <a:avLst/>
              <a:gdLst>
                <a:gd name="connsiteX0" fmla="*/ 837021 w 1845226"/>
                <a:gd name="connsiteY0" fmla="*/ 596858 h 1659981"/>
                <a:gd name="connsiteX1" fmla="*/ 1373722 w 1845226"/>
                <a:gd name="connsiteY1" fmla="*/ 355900 h 1659981"/>
                <a:gd name="connsiteX2" fmla="*/ 1845227 w 1845226"/>
                <a:gd name="connsiteY2" fmla="*/ 0 h 1659981"/>
                <a:gd name="connsiteX3" fmla="*/ 1542387 w 1845226"/>
                <a:gd name="connsiteY3" fmla="*/ 531197 h 1659981"/>
                <a:gd name="connsiteX4" fmla="*/ 734018 w 1845226"/>
                <a:gd name="connsiteY4" fmla="*/ 1288959 h 1659981"/>
                <a:gd name="connsiteX5" fmla="*/ 0 w 1845226"/>
                <a:gd name="connsiteY5" fmla="*/ 1659981 h 1659981"/>
                <a:gd name="connsiteX6" fmla="*/ 218143 w 1845226"/>
                <a:gd name="connsiteY6" fmla="*/ 1491516 h 1659981"/>
                <a:gd name="connsiteX7" fmla="*/ 837021 w 1845226"/>
                <a:gd name="connsiteY7" fmla="*/ 596858 h 16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5226" h="1659981">
                  <a:moveTo>
                    <a:pt x="837021" y="596858"/>
                  </a:moveTo>
                  <a:cubicBezTo>
                    <a:pt x="1025450" y="526488"/>
                    <a:pt x="1199421" y="456382"/>
                    <a:pt x="1373722" y="355900"/>
                  </a:cubicBezTo>
                  <a:cubicBezTo>
                    <a:pt x="1500801" y="282611"/>
                    <a:pt x="1732408" y="159114"/>
                    <a:pt x="1845227" y="0"/>
                  </a:cubicBezTo>
                  <a:cubicBezTo>
                    <a:pt x="1732408" y="251968"/>
                    <a:pt x="1663363" y="371751"/>
                    <a:pt x="1542387" y="531197"/>
                  </a:cubicBezTo>
                  <a:cubicBezTo>
                    <a:pt x="1316086" y="829460"/>
                    <a:pt x="1044021" y="1079704"/>
                    <a:pt x="734018" y="1288959"/>
                  </a:cubicBezTo>
                  <a:cubicBezTo>
                    <a:pt x="515345" y="1436532"/>
                    <a:pt x="107447" y="1624961"/>
                    <a:pt x="0" y="1659981"/>
                  </a:cubicBezTo>
                  <a:cubicBezTo>
                    <a:pt x="75213" y="1606656"/>
                    <a:pt x="148833" y="1551871"/>
                    <a:pt x="218143" y="1491516"/>
                  </a:cubicBezTo>
                  <a:cubicBezTo>
                    <a:pt x="496044" y="1249629"/>
                    <a:pt x="708881" y="942677"/>
                    <a:pt x="837021" y="596858"/>
                  </a:cubicBezTo>
                  <a:close/>
                </a:path>
              </a:pathLst>
            </a:custGeom>
            <a:solidFill>
              <a:schemeClr val="bg1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A8A8726F-8285-4525-AC42-7DC994DC885D}"/>
                </a:ext>
              </a:extLst>
            </p:cNvPr>
            <p:cNvSpPr/>
            <p:nvPr/>
          </p:nvSpPr>
          <p:spPr>
            <a:xfrm>
              <a:off x="7365259" y="3401786"/>
              <a:ext cx="553430" cy="515418"/>
            </a:xfrm>
            <a:custGeom>
              <a:avLst/>
              <a:gdLst>
                <a:gd name="connsiteX0" fmla="*/ 800542 w 1255332"/>
                <a:gd name="connsiteY0" fmla="*/ 136497 h 1169110"/>
                <a:gd name="connsiteX1" fmla="*/ 1255333 w 1255332"/>
                <a:gd name="connsiteY1" fmla="*/ 0 h 1169110"/>
                <a:gd name="connsiteX2" fmla="*/ 819445 w 1255332"/>
                <a:gd name="connsiteY2" fmla="*/ 715248 h 1169110"/>
                <a:gd name="connsiteX3" fmla="*/ 459632 w 1255332"/>
                <a:gd name="connsiteY3" fmla="*/ 1027639 h 1169110"/>
                <a:gd name="connsiteX4" fmla="*/ 290437 w 1255332"/>
                <a:gd name="connsiteY4" fmla="*/ 1098739 h 1169110"/>
                <a:gd name="connsiteX5" fmla="*/ 22882 w 1255332"/>
                <a:gd name="connsiteY5" fmla="*/ 1166125 h 1169110"/>
                <a:gd name="connsiteX6" fmla="*/ 0 w 1255332"/>
                <a:gd name="connsiteY6" fmla="*/ 1169110 h 1169110"/>
                <a:gd name="connsiteX7" fmla="*/ 800542 w 1255332"/>
                <a:gd name="connsiteY7" fmla="*/ 136497 h 116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32" h="1169110">
                  <a:moveTo>
                    <a:pt x="800542" y="136497"/>
                  </a:moveTo>
                  <a:cubicBezTo>
                    <a:pt x="916611" y="110100"/>
                    <a:pt x="1219848" y="11408"/>
                    <a:pt x="1255333" y="0"/>
                  </a:cubicBezTo>
                  <a:cubicBezTo>
                    <a:pt x="1162478" y="265300"/>
                    <a:pt x="1009333" y="509044"/>
                    <a:pt x="819445" y="715248"/>
                  </a:cubicBezTo>
                  <a:cubicBezTo>
                    <a:pt x="711202" y="832776"/>
                    <a:pt x="589828" y="935049"/>
                    <a:pt x="459632" y="1027639"/>
                  </a:cubicBezTo>
                  <a:cubicBezTo>
                    <a:pt x="407766" y="1064516"/>
                    <a:pt x="349400" y="1081428"/>
                    <a:pt x="290437" y="1098739"/>
                  </a:cubicBezTo>
                  <a:cubicBezTo>
                    <a:pt x="202158" y="1124672"/>
                    <a:pt x="112487" y="1145233"/>
                    <a:pt x="22882" y="1166125"/>
                  </a:cubicBezTo>
                  <a:cubicBezTo>
                    <a:pt x="17112" y="1167452"/>
                    <a:pt x="11143" y="1167717"/>
                    <a:pt x="0" y="1169110"/>
                  </a:cubicBezTo>
                  <a:cubicBezTo>
                    <a:pt x="363262" y="895387"/>
                    <a:pt x="646934" y="566084"/>
                    <a:pt x="800542" y="136497"/>
                  </a:cubicBezTo>
                  <a:close/>
                </a:path>
              </a:pathLst>
            </a:custGeom>
            <a:solidFill>
              <a:schemeClr val="bg1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D99F754-000A-42D8-B634-E137B375007D}"/>
                </a:ext>
              </a:extLst>
            </p:cNvPr>
            <p:cNvSpPr/>
            <p:nvPr/>
          </p:nvSpPr>
          <p:spPr>
            <a:xfrm>
              <a:off x="7322656" y="3465179"/>
              <a:ext cx="376468" cy="463692"/>
            </a:xfrm>
            <a:custGeom>
              <a:avLst/>
              <a:gdLst>
                <a:gd name="connsiteX0" fmla="*/ 0 w 853933"/>
                <a:gd name="connsiteY0" fmla="*/ 1051781 h 1051781"/>
                <a:gd name="connsiteX1" fmla="*/ 257076 w 853933"/>
                <a:gd name="connsiteY1" fmla="*/ 544727 h 1051781"/>
                <a:gd name="connsiteX2" fmla="*/ 362731 w 853933"/>
                <a:gd name="connsiteY2" fmla="*/ 78662 h 1051781"/>
                <a:gd name="connsiteX3" fmla="*/ 388664 w 853933"/>
                <a:gd name="connsiteY3" fmla="*/ 53591 h 1051781"/>
                <a:gd name="connsiteX4" fmla="*/ 853934 w 853933"/>
                <a:gd name="connsiteY4" fmla="*/ 0 h 1051781"/>
                <a:gd name="connsiteX5" fmla="*/ 630286 w 853933"/>
                <a:gd name="connsiteY5" fmla="*/ 442653 h 1051781"/>
                <a:gd name="connsiteX6" fmla="*/ 0 w 853933"/>
                <a:gd name="connsiteY6" fmla="*/ 1051781 h 105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933" h="1051781">
                  <a:moveTo>
                    <a:pt x="0" y="1051781"/>
                  </a:moveTo>
                  <a:cubicBezTo>
                    <a:pt x="107049" y="893596"/>
                    <a:pt x="194266" y="725396"/>
                    <a:pt x="257076" y="544727"/>
                  </a:cubicBezTo>
                  <a:cubicBezTo>
                    <a:pt x="309738" y="393307"/>
                    <a:pt x="346150" y="238240"/>
                    <a:pt x="362731" y="78662"/>
                  </a:cubicBezTo>
                  <a:cubicBezTo>
                    <a:pt x="364522" y="61616"/>
                    <a:pt x="370160" y="54320"/>
                    <a:pt x="388664" y="53591"/>
                  </a:cubicBezTo>
                  <a:cubicBezTo>
                    <a:pt x="545125" y="47953"/>
                    <a:pt x="699861" y="26596"/>
                    <a:pt x="853934" y="0"/>
                  </a:cubicBezTo>
                  <a:cubicBezTo>
                    <a:pt x="805185" y="160573"/>
                    <a:pt x="726457" y="306223"/>
                    <a:pt x="630286" y="442653"/>
                  </a:cubicBezTo>
                  <a:cubicBezTo>
                    <a:pt x="473627" y="665107"/>
                    <a:pt x="178016" y="943937"/>
                    <a:pt x="0" y="1051781"/>
                  </a:cubicBezTo>
                  <a:close/>
                </a:path>
              </a:pathLst>
            </a:custGeom>
            <a:solidFill>
              <a:schemeClr val="bg1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699DB711-BB8C-4BA2-9970-3A9145797A06}"/>
                </a:ext>
              </a:extLst>
            </p:cNvPr>
            <p:cNvSpPr/>
            <p:nvPr/>
          </p:nvSpPr>
          <p:spPr>
            <a:xfrm>
              <a:off x="5534116" y="1278635"/>
              <a:ext cx="2882067" cy="3023401"/>
            </a:xfrm>
            <a:custGeom>
              <a:avLst/>
              <a:gdLst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28184 w 2882067"/>
                <a:gd name="connsiteY32" fmla="*/ 2582762 h 3023401"/>
                <a:gd name="connsiteX33" fmla="*/ 1204349 w 2882067"/>
                <a:gd name="connsiteY33" fmla="*/ 2634680 h 3023401"/>
                <a:gd name="connsiteX34" fmla="*/ 1191366 w 2882067"/>
                <a:gd name="connsiteY34" fmla="*/ 2641230 h 3023401"/>
                <a:gd name="connsiteX35" fmla="*/ 930982 w 2882067"/>
                <a:gd name="connsiteY35" fmla="*/ 2558598 h 3023401"/>
                <a:gd name="connsiteX36" fmla="*/ 180238 w 2882067"/>
                <a:gd name="connsiteY36" fmla="*/ 1877942 h 3023401"/>
                <a:gd name="connsiteX37" fmla="*/ 10820 w 2882067"/>
                <a:gd name="connsiteY37" fmla="*/ 1353694 h 3023401"/>
                <a:gd name="connsiteX38" fmla="*/ 36055 w 2882067"/>
                <a:gd name="connsiteY38" fmla="*/ 816228 h 3023401"/>
                <a:gd name="connsiteX39" fmla="*/ 501121 w 2882067"/>
                <a:gd name="connsiteY39" fmla="*/ 27735 h 3023401"/>
                <a:gd name="connsiteX40" fmla="*/ 527320 w 2882067"/>
                <a:gd name="connsiteY40" fmla="*/ 3875 h 3023401"/>
                <a:gd name="connsiteX41" fmla="*/ 532876 w 2882067"/>
                <a:gd name="connsiteY41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04349 w 2882067"/>
                <a:gd name="connsiteY32" fmla="*/ 2634680 h 3023401"/>
                <a:gd name="connsiteX33" fmla="*/ 1191366 w 2882067"/>
                <a:gd name="connsiteY33" fmla="*/ 2641230 h 3023401"/>
                <a:gd name="connsiteX34" fmla="*/ 930982 w 2882067"/>
                <a:gd name="connsiteY34" fmla="*/ 2558598 h 3023401"/>
                <a:gd name="connsiteX35" fmla="*/ 180238 w 2882067"/>
                <a:gd name="connsiteY35" fmla="*/ 1877942 h 3023401"/>
                <a:gd name="connsiteX36" fmla="*/ 10820 w 2882067"/>
                <a:gd name="connsiteY36" fmla="*/ 1353694 h 3023401"/>
                <a:gd name="connsiteX37" fmla="*/ 36055 w 2882067"/>
                <a:gd name="connsiteY37" fmla="*/ 816228 h 3023401"/>
                <a:gd name="connsiteX38" fmla="*/ 501121 w 2882067"/>
                <a:gd name="connsiteY38" fmla="*/ 27735 h 3023401"/>
                <a:gd name="connsiteX39" fmla="*/ 527320 w 2882067"/>
                <a:gd name="connsiteY39" fmla="*/ 3875 h 3023401"/>
                <a:gd name="connsiteX40" fmla="*/ 532876 w 2882067"/>
                <a:gd name="connsiteY40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04349 w 2882067"/>
                <a:gd name="connsiteY31" fmla="*/ 2634680 h 3023401"/>
                <a:gd name="connsiteX32" fmla="*/ 1191366 w 2882067"/>
                <a:gd name="connsiteY32" fmla="*/ 2641230 h 3023401"/>
                <a:gd name="connsiteX33" fmla="*/ 930982 w 2882067"/>
                <a:gd name="connsiteY33" fmla="*/ 2558598 h 3023401"/>
                <a:gd name="connsiteX34" fmla="*/ 180238 w 2882067"/>
                <a:gd name="connsiteY34" fmla="*/ 1877942 h 3023401"/>
                <a:gd name="connsiteX35" fmla="*/ 10820 w 2882067"/>
                <a:gd name="connsiteY35" fmla="*/ 1353694 h 3023401"/>
                <a:gd name="connsiteX36" fmla="*/ 36055 w 2882067"/>
                <a:gd name="connsiteY36" fmla="*/ 816228 h 3023401"/>
                <a:gd name="connsiteX37" fmla="*/ 501121 w 2882067"/>
                <a:gd name="connsiteY37" fmla="*/ 27735 h 3023401"/>
                <a:gd name="connsiteX38" fmla="*/ 527320 w 2882067"/>
                <a:gd name="connsiteY38" fmla="*/ 3875 h 3023401"/>
                <a:gd name="connsiteX39" fmla="*/ 532876 w 2882067"/>
                <a:gd name="connsiteY39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204349 w 2882067"/>
                <a:gd name="connsiteY30" fmla="*/ 2634680 h 3023401"/>
                <a:gd name="connsiteX31" fmla="*/ 1191366 w 2882067"/>
                <a:gd name="connsiteY31" fmla="*/ 2641230 h 3023401"/>
                <a:gd name="connsiteX32" fmla="*/ 930982 w 2882067"/>
                <a:gd name="connsiteY32" fmla="*/ 2558598 h 3023401"/>
                <a:gd name="connsiteX33" fmla="*/ 180238 w 2882067"/>
                <a:gd name="connsiteY33" fmla="*/ 1877942 h 3023401"/>
                <a:gd name="connsiteX34" fmla="*/ 10820 w 2882067"/>
                <a:gd name="connsiteY34" fmla="*/ 1353694 h 3023401"/>
                <a:gd name="connsiteX35" fmla="*/ 36055 w 2882067"/>
                <a:gd name="connsiteY35" fmla="*/ 816228 h 3023401"/>
                <a:gd name="connsiteX36" fmla="*/ 501121 w 2882067"/>
                <a:gd name="connsiteY36" fmla="*/ 27735 h 3023401"/>
                <a:gd name="connsiteX37" fmla="*/ 527320 w 2882067"/>
                <a:gd name="connsiteY37" fmla="*/ 3875 h 3023401"/>
                <a:gd name="connsiteX38" fmla="*/ 532876 w 2882067"/>
                <a:gd name="connsiteY38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82067" h="3023401">
                  <a:moveTo>
                    <a:pt x="532876" y="16"/>
                  </a:moveTo>
                  <a:cubicBezTo>
                    <a:pt x="536853" y="367"/>
                    <a:pt x="535537" y="4168"/>
                    <a:pt x="536092" y="6566"/>
                  </a:cubicBezTo>
                  <a:cubicBezTo>
                    <a:pt x="544163" y="41917"/>
                    <a:pt x="548666" y="77824"/>
                    <a:pt x="551736" y="113848"/>
                  </a:cubicBezTo>
                  <a:cubicBezTo>
                    <a:pt x="556385" y="168147"/>
                    <a:pt x="556561" y="222563"/>
                    <a:pt x="551765" y="276833"/>
                  </a:cubicBezTo>
                  <a:cubicBezTo>
                    <a:pt x="542642" y="380315"/>
                    <a:pt x="517788" y="479936"/>
                    <a:pt x="476003" y="575113"/>
                  </a:cubicBezTo>
                  <a:cubicBezTo>
                    <a:pt x="418225" y="706753"/>
                    <a:pt x="334276" y="819182"/>
                    <a:pt x="225765" y="913365"/>
                  </a:cubicBezTo>
                  <a:cubicBezTo>
                    <a:pt x="224683" y="914944"/>
                    <a:pt x="223221" y="916172"/>
                    <a:pt x="221643" y="918336"/>
                  </a:cubicBezTo>
                  <a:cubicBezTo>
                    <a:pt x="223601" y="916055"/>
                    <a:pt x="226146" y="916756"/>
                    <a:pt x="227695" y="915265"/>
                  </a:cubicBezTo>
                  <a:cubicBezTo>
                    <a:pt x="361352" y="822281"/>
                    <a:pt x="508840" y="766198"/>
                    <a:pt x="670977" y="749034"/>
                  </a:cubicBezTo>
                  <a:cubicBezTo>
                    <a:pt x="827179" y="732484"/>
                    <a:pt x="978263" y="753157"/>
                    <a:pt x="1124406" y="810819"/>
                  </a:cubicBezTo>
                  <a:cubicBezTo>
                    <a:pt x="1135020" y="815000"/>
                    <a:pt x="1132740" y="817866"/>
                    <a:pt x="1126921" y="824328"/>
                  </a:cubicBezTo>
                  <a:cubicBezTo>
                    <a:pt x="992679" y="973483"/>
                    <a:pt x="828202" y="1072139"/>
                    <a:pt x="632848" y="1118017"/>
                  </a:cubicBezTo>
                  <a:cubicBezTo>
                    <a:pt x="494893" y="1150415"/>
                    <a:pt x="337756" y="1149480"/>
                    <a:pt x="203250" y="1105619"/>
                  </a:cubicBezTo>
                  <a:cubicBezTo>
                    <a:pt x="212023" y="1143632"/>
                    <a:pt x="219303" y="1175708"/>
                    <a:pt x="230531" y="1202346"/>
                  </a:cubicBezTo>
                  <a:cubicBezTo>
                    <a:pt x="302843" y="1373899"/>
                    <a:pt x="427903" y="1486942"/>
                    <a:pt x="606795" y="1539428"/>
                  </a:cubicBezTo>
                  <a:cubicBezTo>
                    <a:pt x="788084" y="1596856"/>
                    <a:pt x="2039451" y="1559721"/>
                    <a:pt x="2678731" y="1559487"/>
                  </a:cubicBezTo>
                  <a:cubicBezTo>
                    <a:pt x="2740106" y="1559458"/>
                    <a:pt x="2792270" y="1579224"/>
                    <a:pt x="2833207" y="1625657"/>
                  </a:cubicBezTo>
                  <a:cubicBezTo>
                    <a:pt x="2857798" y="1653552"/>
                    <a:pt x="2872506" y="1686243"/>
                    <a:pt x="2878441" y="1722940"/>
                  </a:cubicBezTo>
                  <a:cubicBezTo>
                    <a:pt x="2878792" y="1725016"/>
                    <a:pt x="2881102" y="1753700"/>
                    <a:pt x="2882067" y="1766391"/>
                  </a:cubicBezTo>
                  <a:cubicBezTo>
                    <a:pt x="2881658" y="1830778"/>
                    <a:pt x="2824990" y="1889054"/>
                    <a:pt x="2806832" y="1904405"/>
                  </a:cubicBezTo>
                  <a:cubicBezTo>
                    <a:pt x="2738381" y="1962359"/>
                    <a:pt x="2586331" y="2058852"/>
                    <a:pt x="2393346" y="2123181"/>
                  </a:cubicBezTo>
                  <a:cubicBezTo>
                    <a:pt x="2241822" y="2173679"/>
                    <a:pt x="2150651" y="2196281"/>
                    <a:pt x="1964479" y="2213094"/>
                  </a:cubicBezTo>
                  <a:cubicBezTo>
                    <a:pt x="1955151" y="2213913"/>
                    <a:pt x="1952461" y="2218065"/>
                    <a:pt x="1951467" y="2226223"/>
                  </a:cubicBezTo>
                  <a:cubicBezTo>
                    <a:pt x="1945210" y="2277979"/>
                    <a:pt x="1935385" y="2329003"/>
                    <a:pt x="1920677" y="2379033"/>
                  </a:cubicBezTo>
                  <a:cubicBezTo>
                    <a:pt x="1893571" y="2471198"/>
                    <a:pt x="1793774" y="2647166"/>
                    <a:pt x="1788540" y="2650265"/>
                  </a:cubicBezTo>
                  <a:cubicBezTo>
                    <a:pt x="1732721" y="2729302"/>
                    <a:pt x="1667486" y="2799420"/>
                    <a:pt x="1591110" y="2859070"/>
                  </a:cubicBezTo>
                  <a:cubicBezTo>
                    <a:pt x="1496956" y="2932639"/>
                    <a:pt x="1392686" y="2986587"/>
                    <a:pt x="1278210" y="3020827"/>
                  </a:cubicBezTo>
                  <a:cubicBezTo>
                    <a:pt x="1274876" y="3021821"/>
                    <a:pt x="1271455" y="3022494"/>
                    <a:pt x="1267683" y="3023401"/>
                  </a:cubicBezTo>
                  <a:cubicBezTo>
                    <a:pt x="1261192" y="2966236"/>
                    <a:pt x="1260871" y="2909568"/>
                    <a:pt x="1265139" y="2852901"/>
                  </a:cubicBezTo>
                  <a:cubicBezTo>
                    <a:pt x="1270183" y="2786189"/>
                    <a:pt x="1281858" y="2721400"/>
                    <a:pt x="1300224" y="2658570"/>
                  </a:cubicBezTo>
                  <a:cubicBezTo>
                    <a:pt x="1263938" y="2652790"/>
                    <a:pt x="1249083" y="2649391"/>
                    <a:pt x="1191366" y="2641230"/>
                  </a:cubicBezTo>
                  <a:cubicBezTo>
                    <a:pt x="1139510" y="2633898"/>
                    <a:pt x="955193" y="2568949"/>
                    <a:pt x="930982" y="2558598"/>
                  </a:cubicBezTo>
                  <a:cubicBezTo>
                    <a:pt x="602263" y="2418273"/>
                    <a:pt x="351937" y="2191252"/>
                    <a:pt x="180238" y="1877942"/>
                  </a:cubicBezTo>
                  <a:cubicBezTo>
                    <a:pt x="90442" y="1714109"/>
                    <a:pt x="34973" y="1538814"/>
                    <a:pt x="10820" y="1353694"/>
                  </a:cubicBezTo>
                  <a:cubicBezTo>
                    <a:pt x="-1695" y="1257698"/>
                    <a:pt x="-13128" y="1003249"/>
                    <a:pt x="36055" y="816228"/>
                  </a:cubicBezTo>
                  <a:cubicBezTo>
                    <a:pt x="109389" y="505229"/>
                    <a:pt x="265123" y="242768"/>
                    <a:pt x="501121" y="27735"/>
                  </a:cubicBezTo>
                  <a:cubicBezTo>
                    <a:pt x="509834" y="19782"/>
                    <a:pt x="518694" y="11946"/>
                    <a:pt x="527320" y="3875"/>
                  </a:cubicBezTo>
                  <a:cubicBezTo>
                    <a:pt x="529045" y="2238"/>
                    <a:pt x="530449" y="-218"/>
                    <a:pt x="532876" y="16"/>
                  </a:cubicBezTo>
                  <a:close/>
                </a:path>
              </a:pathLst>
            </a:custGeom>
            <a:solidFill>
              <a:schemeClr val="accent1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C811CCB-FF8A-4E3B-810A-BB184DFFA027}"/>
                </a:ext>
              </a:extLst>
            </p:cNvPr>
            <p:cNvSpPr/>
            <p:nvPr/>
          </p:nvSpPr>
          <p:spPr>
            <a:xfrm>
              <a:off x="7816286" y="3069292"/>
              <a:ext cx="63490" cy="62403"/>
            </a:xfrm>
            <a:custGeom>
              <a:avLst/>
              <a:gdLst>
                <a:gd name="connsiteX0" fmla="*/ 70645 w 144012"/>
                <a:gd name="connsiteY0" fmla="*/ 141544 h 141547"/>
                <a:gd name="connsiteX1" fmla="*/ 8 w 144012"/>
                <a:gd name="connsiteY1" fmla="*/ 69582 h 141547"/>
                <a:gd name="connsiteX2" fmla="*/ 72899 w 144012"/>
                <a:gd name="connsiteY2" fmla="*/ 7 h 141547"/>
                <a:gd name="connsiteX3" fmla="*/ 144000 w 144012"/>
                <a:gd name="connsiteY3" fmla="*/ 72102 h 141547"/>
                <a:gd name="connsiteX4" fmla="*/ 70645 w 144012"/>
                <a:gd name="connsiteY4" fmla="*/ 141544 h 14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2" h="141547">
                  <a:moveTo>
                    <a:pt x="70645" y="141544"/>
                  </a:moveTo>
                  <a:cubicBezTo>
                    <a:pt x="30651" y="141213"/>
                    <a:pt x="-588" y="109310"/>
                    <a:pt x="8" y="69582"/>
                  </a:cubicBezTo>
                  <a:cubicBezTo>
                    <a:pt x="672" y="29720"/>
                    <a:pt x="32309" y="-524"/>
                    <a:pt x="72899" y="7"/>
                  </a:cubicBezTo>
                  <a:cubicBezTo>
                    <a:pt x="112628" y="471"/>
                    <a:pt x="144730" y="33103"/>
                    <a:pt x="144000" y="72102"/>
                  </a:cubicBezTo>
                  <a:cubicBezTo>
                    <a:pt x="143271" y="111831"/>
                    <a:pt x="111434" y="141942"/>
                    <a:pt x="70645" y="141544"/>
                  </a:cubicBezTo>
                  <a:close/>
                </a:path>
              </a:pathLst>
            </a:custGeom>
            <a:solidFill>
              <a:srgbClr val="FEFEFE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084E3EE0-732C-4F2A-801D-EAE305C96F9C}"/>
                </a:ext>
              </a:extLst>
            </p:cNvPr>
            <p:cNvSpPr/>
            <p:nvPr/>
          </p:nvSpPr>
          <p:spPr>
            <a:xfrm>
              <a:off x="6736484" y="3393060"/>
              <a:ext cx="524870" cy="554728"/>
            </a:xfrm>
            <a:custGeom>
              <a:avLst/>
              <a:gdLst>
                <a:gd name="connsiteX0" fmla="*/ 523280 w 524870"/>
                <a:gd name="connsiteY0" fmla="*/ 88 h 554728"/>
                <a:gd name="connsiteX1" fmla="*/ 524362 w 524870"/>
                <a:gd name="connsiteY1" fmla="*/ 1930 h 554728"/>
                <a:gd name="connsiteX2" fmla="*/ 386113 w 524870"/>
                <a:gd name="connsiteY2" fmla="*/ 102341 h 554728"/>
                <a:gd name="connsiteX3" fmla="*/ 166724 w 524870"/>
                <a:gd name="connsiteY3" fmla="*/ 373779 h 554728"/>
                <a:gd name="connsiteX4" fmla="*/ 124062 w 524870"/>
                <a:gd name="connsiteY4" fmla="*/ 463584 h 554728"/>
                <a:gd name="connsiteX5" fmla="*/ 92056 w 524870"/>
                <a:gd name="connsiteY5" fmla="*/ 554728 h 554728"/>
                <a:gd name="connsiteX6" fmla="*/ 12373 w 524870"/>
                <a:gd name="connsiteY6" fmla="*/ 529698 h 554728"/>
                <a:gd name="connsiteX7" fmla="*/ 0 w 524870"/>
                <a:gd name="connsiteY7" fmla="*/ 522902 h 554728"/>
                <a:gd name="connsiteX8" fmla="*/ 42601 w 524870"/>
                <a:gd name="connsiteY8" fmla="*/ 430108 h 554728"/>
                <a:gd name="connsiteX9" fmla="*/ 249035 w 524870"/>
                <a:gd name="connsiteY9" fmla="*/ 168570 h 554728"/>
                <a:gd name="connsiteX10" fmla="*/ 364885 w 524870"/>
                <a:gd name="connsiteY10" fmla="*/ 81405 h 554728"/>
                <a:gd name="connsiteX11" fmla="*/ 523280 w 524870"/>
                <a:gd name="connsiteY11" fmla="*/ 88 h 5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870" h="554728">
                  <a:moveTo>
                    <a:pt x="523280" y="88"/>
                  </a:moveTo>
                  <a:cubicBezTo>
                    <a:pt x="524478" y="-409"/>
                    <a:pt x="525531" y="1345"/>
                    <a:pt x="524362" y="1930"/>
                  </a:cubicBezTo>
                  <a:cubicBezTo>
                    <a:pt x="468279" y="29738"/>
                    <a:pt x="387868" y="100850"/>
                    <a:pt x="386113" y="102341"/>
                  </a:cubicBezTo>
                  <a:cubicBezTo>
                    <a:pt x="296229" y="179272"/>
                    <a:pt x="222982" y="269683"/>
                    <a:pt x="166724" y="373779"/>
                  </a:cubicBezTo>
                  <a:cubicBezTo>
                    <a:pt x="150817" y="403217"/>
                    <a:pt x="136599" y="433153"/>
                    <a:pt x="124062" y="463584"/>
                  </a:cubicBezTo>
                  <a:lnTo>
                    <a:pt x="92056" y="554728"/>
                  </a:lnTo>
                  <a:lnTo>
                    <a:pt x="12373" y="529698"/>
                  </a:lnTo>
                  <a:lnTo>
                    <a:pt x="0" y="522902"/>
                  </a:lnTo>
                  <a:lnTo>
                    <a:pt x="42601" y="430108"/>
                  </a:lnTo>
                  <a:cubicBezTo>
                    <a:pt x="95080" y="331555"/>
                    <a:pt x="163990" y="244405"/>
                    <a:pt x="249035" y="168570"/>
                  </a:cubicBezTo>
                  <a:cubicBezTo>
                    <a:pt x="285205" y="136319"/>
                    <a:pt x="323188" y="106347"/>
                    <a:pt x="364885" y="81405"/>
                  </a:cubicBezTo>
                  <a:cubicBezTo>
                    <a:pt x="395909" y="61025"/>
                    <a:pt x="479975" y="18041"/>
                    <a:pt x="523280" y="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A01862-F255-4367-A889-9464958E55EC}"/>
              </a:ext>
            </a:extLst>
          </p:cNvPr>
          <p:cNvSpPr txBox="1"/>
          <p:nvPr/>
        </p:nvSpPr>
        <p:spPr>
          <a:xfrm>
            <a:off x="720140" y="483949"/>
            <a:ext cx="78342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621E3-B1B6-41A4-95F1-8F2706A669CC}"/>
              </a:ext>
            </a:extLst>
          </p:cNvPr>
          <p:cNvSpPr txBox="1"/>
          <p:nvPr/>
        </p:nvSpPr>
        <p:spPr>
          <a:xfrm>
            <a:off x="771414" y="1330367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0E43F284-4975-4315-8ADD-6FFA70DD40C9}"/>
              </a:ext>
            </a:extLst>
          </p:cNvPr>
          <p:cNvSpPr/>
          <p:nvPr/>
        </p:nvSpPr>
        <p:spPr>
          <a:xfrm>
            <a:off x="617588" y="483949"/>
            <a:ext cx="3134016" cy="5452740"/>
          </a:xfrm>
          <a:prstGeom prst="roundRect">
            <a:avLst>
              <a:gd name="adj" fmla="val 621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755DA-A1EE-4147-BE95-371AC0A0A082}"/>
              </a:ext>
            </a:extLst>
          </p:cNvPr>
          <p:cNvSpPr txBox="1"/>
          <p:nvPr/>
        </p:nvSpPr>
        <p:spPr>
          <a:xfrm>
            <a:off x="1062544" y="2198806"/>
            <a:ext cx="20807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BF8FC242-DA51-43ED-A139-18A603D8F5A7}"/>
              </a:ext>
            </a:extLst>
          </p:cNvPr>
          <p:cNvGrpSpPr/>
          <p:nvPr/>
        </p:nvGrpSpPr>
        <p:grpSpPr>
          <a:xfrm>
            <a:off x="4369192" y="1907155"/>
            <a:ext cx="3271179" cy="3907289"/>
            <a:chOff x="4821685" y="2083007"/>
            <a:chExt cx="3271179" cy="39072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911943-0FE0-4250-B562-2C52F72F05CB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0F0F95-1BBA-420C-BD8A-59D90D3C5656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A46B8-506F-4770-9499-3A6D2A2D1F30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D364C3-85AF-434B-B7CF-807986F377DA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aphic 42">
            <a:extLst>
              <a:ext uri="{FF2B5EF4-FFF2-40B4-BE49-F238E27FC236}">
                <a16:creationId xmlns:a16="http://schemas.microsoft.com/office/drawing/2014/main" id="{1355F3DB-2C7F-406C-950D-701D4EE5EBC1}"/>
              </a:ext>
            </a:extLst>
          </p:cNvPr>
          <p:cNvGrpSpPr/>
          <p:nvPr/>
        </p:nvGrpSpPr>
        <p:grpSpPr>
          <a:xfrm>
            <a:off x="6728124" y="208459"/>
            <a:ext cx="1243678" cy="1101885"/>
            <a:chOff x="8950873" y="856864"/>
            <a:chExt cx="2622062" cy="2323118"/>
          </a:xfrm>
        </p:grpSpPr>
        <p:sp>
          <p:nvSpPr>
            <p:cNvPr id="21" name="Freeform: Shape 66">
              <a:extLst>
                <a:ext uri="{FF2B5EF4-FFF2-40B4-BE49-F238E27FC236}">
                  <a16:creationId xmlns:a16="http://schemas.microsoft.com/office/drawing/2014/main" id="{955ECB80-7E20-4F56-8C71-CF906B410834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bg1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FB63EB55-3539-4034-897E-F48307BBCBB1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23" name="Freeform: Shape 68">
                <a:extLst>
                  <a:ext uri="{FF2B5EF4-FFF2-40B4-BE49-F238E27FC236}">
                    <a16:creationId xmlns:a16="http://schemas.microsoft.com/office/drawing/2014/main" id="{20D36189-0310-4609-8D2A-A466DE34D13B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9">
                <a:extLst>
                  <a:ext uri="{FF2B5EF4-FFF2-40B4-BE49-F238E27FC236}">
                    <a16:creationId xmlns:a16="http://schemas.microsoft.com/office/drawing/2014/main" id="{9C79DFEE-ADC0-4D75-B3BF-2FD2512D8BF9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F32C55B0-F8BA-474D-9BA0-B227CE1B0941}"/>
              </a:ext>
            </a:extLst>
          </p:cNvPr>
          <p:cNvGrpSpPr/>
          <p:nvPr/>
        </p:nvGrpSpPr>
        <p:grpSpPr>
          <a:xfrm>
            <a:off x="8322179" y="1907155"/>
            <a:ext cx="3271179" cy="2983959"/>
            <a:chOff x="4821685" y="2083007"/>
            <a:chExt cx="3271179" cy="29839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77F7E4-95A8-4028-A326-7732D059EF2F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310C5B-2357-4D90-96E5-D1D854E85997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B3F52A-53E6-4BC8-B7BF-F52E73D34FCB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1FC4B0-8A63-4233-9B6D-528232FF0604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7A3B9D84-C22D-440B-8388-F548F5523E1D}"/>
              </a:ext>
            </a:extLst>
          </p:cNvPr>
          <p:cNvGrpSpPr/>
          <p:nvPr/>
        </p:nvGrpSpPr>
        <p:grpSpPr>
          <a:xfrm>
            <a:off x="6348521" y="2769507"/>
            <a:ext cx="5843479" cy="1318987"/>
            <a:chOff x="6348521" y="4959383"/>
            <a:chExt cx="584347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348549" y="4959383"/>
              <a:ext cx="584345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348521" y="5898714"/>
              <a:ext cx="584338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876F3F49-2727-4D04-9B6E-FFAA26A875DF}"/>
              </a:ext>
            </a:extLst>
          </p:cNvPr>
          <p:cNvGrpSpPr/>
          <p:nvPr/>
        </p:nvGrpSpPr>
        <p:grpSpPr>
          <a:xfrm>
            <a:off x="7625566" y="1059730"/>
            <a:ext cx="3232867" cy="3228203"/>
            <a:chOff x="5889771" y="1146501"/>
            <a:chExt cx="4667786" cy="4661052"/>
          </a:xfrm>
        </p:grpSpPr>
        <p:grpSp>
          <p:nvGrpSpPr>
            <p:cNvPr id="3" name="Graphic 57">
              <a:extLst>
                <a:ext uri="{FF2B5EF4-FFF2-40B4-BE49-F238E27FC236}">
                  <a16:creationId xmlns:a16="http://schemas.microsoft.com/office/drawing/2014/main" id="{184C4B98-9AF2-463F-84C0-139EC0B87FD5}"/>
                </a:ext>
              </a:extLst>
            </p:cNvPr>
            <p:cNvGrpSpPr/>
            <p:nvPr/>
          </p:nvGrpSpPr>
          <p:grpSpPr>
            <a:xfrm>
              <a:off x="5889771" y="1146501"/>
              <a:ext cx="4667786" cy="4661052"/>
              <a:chOff x="2662566" y="4"/>
              <a:chExt cx="6870770" cy="6860860"/>
            </a:xfrm>
          </p:grpSpPr>
          <p:sp>
            <p:nvSpPr>
              <p:cNvPr id="4" name="Freeform: Shape 138">
                <a:extLst>
                  <a:ext uri="{FF2B5EF4-FFF2-40B4-BE49-F238E27FC236}">
                    <a16:creationId xmlns:a16="http://schemas.microsoft.com/office/drawing/2014/main" id="{5FA8B83A-C173-4F6F-8BEE-A6E0D495E344}"/>
                  </a:ext>
                </a:extLst>
              </p:cNvPr>
              <p:cNvSpPr/>
              <p:nvPr/>
            </p:nvSpPr>
            <p:spPr>
              <a:xfrm>
                <a:off x="2662566" y="2855015"/>
                <a:ext cx="1157107" cy="1154658"/>
              </a:xfrm>
              <a:custGeom>
                <a:avLst/>
                <a:gdLst>
                  <a:gd name="connsiteX0" fmla="*/ 400623 w 1157107"/>
                  <a:gd name="connsiteY0" fmla="*/ 1125158 h 1154658"/>
                  <a:gd name="connsiteX1" fmla="*/ 160503 w 1157107"/>
                  <a:gd name="connsiteY1" fmla="*/ 973341 h 1154658"/>
                  <a:gd name="connsiteX2" fmla="*/ 4976 w 1157107"/>
                  <a:gd name="connsiteY2" fmla="*/ 647269 h 1154658"/>
                  <a:gd name="connsiteX3" fmla="*/ 0 w 1157107"/>
                  <a:gd name="connsiteY3" fmla="*/ 635689 h 1154658"/>
                  <a:gd name="connsiteX4" fmla="*/ 0 w 1157107"/>
                  <a:gd name="connsiteY4" fmla="*/ 521509 h 1154658"/>
                  <a:gd name="connsiteX5" fmla="*/ 37638 w 1157107"/>
                  <a:gd name="connsiteY5" fmla="*/ 370507 h 1154658"/>
                  <a:gd name="connsiteX6" fmla="*/ 476079 w 1157107"/>
                  <a:gd name="connsiteY6" fmla="*/ 9873 h 1154658"/>
                  <a:gd name="connsiteX7" fmla="*/ 859693 w 1157107"/>
                  <a:gd name="connsiteY7" fmla="*/ 75106 h 1154658"/>
                  <a:gd name="connsiteX8" fmla="*/ 891721 w 1157107"/>
                  <a:gd name="connsiteY8" fmla="*/ 89310 h 1154658"/>
                  <a:gd name="connsiteX9" fmla="*/ 1127499 w 1157107"/>
                  <a:gd name="connsiteY9" fmla="*/ 393668 h 1154658"/>
                  <a:gd name="connsiteX10" fmla="*/ 1110218 w 1157107"/>
                  <a:gd name="connsiteY10" fmla="*/ 802434 h 1154658"/>
                  <a:gd name="connsiteX11" fmla="*/ 856617 w 1157107"/>
                  <a:gd name="connsiteY11" fmla="*/ 1083630 h 1154658"/>
                  <a:gd name="connsiteX12" fmla="*/ 592068 w 1157107"/>
                  <a:gd name="connsiteY12" fmla="*/ 1154653 h 1154658"/>
                  <a:gd name="connsiteX13" fmla="*/ 400623 w 1157107"/>
                  <a:gd name="connsiteY13" fmla="*/ 1125158 h 115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7107" h="1154658">
                    <a:moveTo>
                      <a:pt x="400623" y="1125158"/>
                    </a:moveTo>
                    <a:cubicBezTo>
                      <a:pt x="310600" y="1090325"/>
                      <a:pt x="227635" y="1044364"/>
                      <a:pt x="160503" y="973341"/>
                    </a:cubicBezTo>
                    <a:cubicBezTo>
                      <a:pt x="73556" y="881328"/>
                      <a:pt x="21443" y="772849"/>
                      <a:pt x="4976" y="647269"/>
                    </a:cubicBezTo>
                    <a:cubicBezTo>
                      <a:pt x="4433" y="642836"/>
                      <a:pt x="4886" y="638131"/>
                      <a:pt x="0" y="635689"/>
                    </a:cubicBezTo>
                    <a:cubicBezTo>
                      <a:pt x="0" y="597599"/>
                      <a:pt x="0" y="559509"/>
                      <a:pt x="0" y="521509"/>
                    </a:cubicBezTo>
                    <a:cubicBezTo>
                      <a:pt x="11490" y="470934"/>
                      <a:pt x="17552" y="419001"/>
                      <a:pt x="37638" y="370507"/>
                    </a:cubicBezTo>
                    <a:cubicBezTo>
                      <a:pt x="119789" y="172366"/>
                      <a:pt x="264277" y="49682"/>
                      <a:pt x="476079" y="9873"/>
                    </a:cubicBezTo>
                    <a:cubicBezTo>
                      <a:pt x="611520" y="-15641"/>
                      <a:pt x="739361" y="9059"/>
                      <a:pt x="859693" y="75106"/>
                    </a:cubicBezTo>
                    <a:cubicBezTo>
                      <a:pt x="869916" y="80715"/>
                      <a:pt x="881045" y="84606"/>
                      <a:pt x="891721" y="89310"/>
                    </a:cubicBezTo>
                    <a:cubicBezTo>
                      <a:pt x="1007800" y="161781"/>
                      <a:pt x="1086061" y="264289"/>
                      <a:pt x="1127499" y="393668"/>
                    </a:cubicBezTo>
                    <a:cubicBezTo>
                      <a:pt x="1171650" y="531461"/>
                      <a:pt x="1166855" y="668260"/>
                      <a:pt x="1110218" y="802434"/>
                    </a:cubicBezTo>
                    <a:cubicBezTo>
                      <a:pt x="1058195" y="925661"/>
                      <a:pt x="971791" y="1018579"/>
                      <a:pt x="856617" y="1083630"/>
                    </a:cubicBezTo>
                    <a:cubicBezTo>
                      <a:pt x="775370" y="1129501"/>
                      <a:pt x="687067" y="1155105"/>
                      <a:pt x="592068" y="1154653"/>
                    </a:cubicBezTo>
                    <a:cubicBezTo>
                      <a:pt x="526383" y="1154201"/>
                      <a:pt x="461603" y="1153024"/>
                      <a:pt x="400623" y="112515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139">
                <a:extLst>
                  <a:ext uri="{FF2B5EF4-FFF2-40B4-BE49-F238E27FC236}">
                    <a16:creationId xmlns:a16="http://schemas.microsoft.com/office/drawing/2014/main" id="{B036FAD4-BA94-4C06-BD50-1DFC25F7F3F0}"/>
                  </a:ext>
                </a:extLst>
              </p:cNvPr>
              <p:cNvSpPr/>
              <p:nvPr/>
            </p:nvSpPr>
            <p:spPr>
              <a:xfrm>
                <a:off x="6858109" y="2076397"/>
                <a:ext cx="1503485" cy="2706760"/>
              </a:xfrm>
              <a:custGeom>
                <a:avLst/>
                <a:gdLst>
                  <a:gd name="connsiteX0" fmla="*/ 623152 w 1503485"/>
                  <a:gd name="connsiteY0" fmla="*/ 91201 h 2706760"/>
                  <a:gd name="connsiteX1" fmla="*/ 799307 w 1503485"/>
                  <a:gd name="connsiteY1" fmla="*/ 174076 h 2706760"/>
                  <a:gd name="connsiteX2" fmla="*/ 1040242 w 1503485"/>
                  <a:gd name="connsiteY2" fmla="*/ 344530 h 2706760"/>
                  <a:gd name="connsiteX3" fmla="*/ 1395446 w 1503485"/>
                  <a:gd name="connsiteY3" fmla="*/ 861685 h 2706760"/>
                  <a:gd name="connsiteX4" fmla="*/ 1477778 w 1503485"/>
                  <a:gd name="connsiteY4" fmla="*/ 1187666 h 2706760"/>
                  <a:gd name="connsiteX5" fmla="*/ 1501211 w 1503485"/>
                  <a:gd name="connsiteY5" fmla="*/ 1312974 h 2706760"/>
                  <a:gd name="connsiteX6" fmla="*/ 1493611 w 1503485"/>
                  <a:gd name="connsiteY6" fmla="*/ 1442263 h 2706760"/>
                  <a:gd name="connsiteX7" fmla="*/ 1444302 w 1503485"/>
                  <a:gd name="connsiteY7" fmla="*/ 1692697 h 2706760"/>
                  <a:gd name="connsiteX8" fmla="*/ 1162563 w 1503485"/>
                  <a:gd name="connsiteY8" fmla="*/ 2235728 h 2706760"/>
                  <a:gd name="connsiteX9" fmla="*/ 746288 w 1503485"/>
                  <a:gd name="connsiteY9" fmla="*/ 2567138 h 2706760"/>
                  <a:gd name="connsiteX10" fmla="*/ 527520 w 1503485"/>
                  <a:gd name="connsiteY10" fmla="*/ 2656346 h 2706760"/>
                  <a:gd name="connsiteX11" fmla="*/ 295542 w 1503485"/>
                  <a:gd name="connsiteY11" fmla="*/ 2705926 h 2706760"/>
                  <a:gd name="connsiteX12" fmla="*/ 261524 w 1503485"/>
                  <a:gd name="connsiteY12" fmla="*/ 2675617 h 2706760"/>
                  <a:gd name="connsiteX13" fmla="*/ 260981 w 1503485"/>
                  <a:gd name="connsiteY13" fmla="*/ 2618980 h 2706760"/>
                  <a:gd name="connsiteX14" fmla="*/ 260890 w 1503485"/>
                  <a:gd name="connsiteY14" fmla="*/ 2483087 h 2706760"/>
                  <a:gd name="connsiteX15" fmla="*/ 309747 w 1503485"/>
                  <a:gd name="connsiteY15" fmla="*/ 2428440 h 2706760"/>
                  <a:gd name="connsiteX16" fmla="*/ 493954 w 1503485"/>
                  <a:gd name="connsiteY16" fmla="*/ 2379312 h 2706760"/>
                  <a:gd name="connsiteX17" fmla="*/ 790621 w 1503485"/>
                  <a:gd name="connsiteY17" fmla="*/ 2218176 h 2706760"/>
                  <a:gd name="connsiteX18" fmla="*/ 932395 w 1503485"/>
                  <a:gd name="connsiteY18" fmla="*/ 2087982 h 2706760"/>
                  <a:gd name="connsiteX19" fmla="*/ 951666 w 1503485"/>
                  <a:gd name="connsiteY19" fmla="*/ 2061926 h 2706760"/>
                  <a:gd name="connsiteX20" fmla="*/ 1039065 w 1503485"/>
                  <a:gd name="connsiteY20" fmla="*/ 1948651 h 2706760"/>
                  <a:gd name="connsiteX21" fmla="*/ 157206 w 1503485"/>
                  <a:gd name="connsiteY21" fmla="*/ 2156110 h 2706760"/>
                  <a:gd name="connsiteX22" fmla="*/ 41398 w 1503485"/>
                  <a:gd name="connsiteY22" fmla="*/ 2160905 h 2706760"/>
                  <a:gd name="connsiteX23" fmla="*/ 7470 w 1503485"/>
                  <a:gd name="connsiteY23" fmla="*/ 2156834 h 2706760"/>
                  <a:gd name="connsiteX24" fmla="*/ 14618 w 1503485"/>
                  <a:gd name="connsiteY24" fmla="*/ 2130234 h 2706760"/>
                  <a:gd name="connsiteX25" fmla="*/ 75598 w 1503485"/>
                  <a:gd name="connsiteY25" fmla="*/ 2090244 h 2706760"/>
                  <a:gd name="connsiteX26" fmla="*/ 420488 w 1503485"/>
                  <a:gd name="connsiteY26" fmla="*/ 1571823 h 2706760"/>
                  <a:gd name="connsiteX27" fmla="*/ 446816 w 1503485"/>
                  <a:gd name="connsiteY27" fmla="*/ 1308088 h 2706760"/>
                  <a:gd name="connsiteX28" fmla="*/ 272561 w 1503485"/>
                  <a:gd name="connsiteY28" fmla="*/ 815543 h 2706760"/>
                  <a:gd name="connsiteX29" fmla="*/ 83469 w 1503485"/>
                  <a:gd name="connsiteY29" fmla="*/ 621926 h 2706760"/>
                  <a:gd name="connsiteX30" fmla="*/ 30994 w 1503485"/>
                  <a:gd name="connsiteY30" fmla="*/ 588451 h 2706760"/>
                  <a:gd name="connsiteX31" fmla="*/ 10184 w 1503485"/>
                  <a:gd name="connsiteY31" fmla="*/ 550270 h 2706760"/>
                  <a:gd name="connsiteX32" fmla="*/ 36965 w 1503485"/>
                  <a:gd name="connsiteY32" fmla="*/ 547556 h 2706760"/>
                  <a:gd name="connsiteX33" fmla="*/ 74060 w 1503485"/>
                  <a:gd name="connsiteY33" fmla="*/ 547466 h 2706760"/>
                  <a:gd name="connsiteX34" fmla="*/ 129159 w 1503485"/>
                  <a:gd name="connsiteY34" fmla="*/ 547466 h 2706760"/>
                  <a:gd name="connsiteX35" fmla="*/ 1040603 w 1503485"/>
                  <a:gd name="connsiteY35" fmla="*/ 760082 h 2706760"/>
                  <a:gd name="connsiteX36" fmla="*/ 606414 w 1503485"/>
                  <a:gd name="connsiteY36" fmla="*/ 375473 h 2706760"/>
                  <a:gd name="connsiteX37" fmla="*/ 489792 w 1503485"/>
                  <a:gd name="connsiteY37" fmla="*/ 325078 h 2706760"/>
                  <a:gd name="connsiteX38" fmla="*/ 312642 w 1503485"/>
                  <a:gd name="connsiteY38" fmla="*/ 279569 h 2706760"/>
                  <a:gd name="connsiteX39" fmla="*/ 307214 w 1503485"/>
                  <a:gd name="connsiteY39" fmla="*/ 278936 h 2706760"/>
                  <a:gd name="connsiteX40" fmla="*/ 261162 w 1503485"/>
                  <a:gd name="connsiteY40" fmla="*/ 225737 h 2706760"/>
                  <a:gd name="connsiteX41" fmla="*/ 259714 w 1503485"/>
                  <a:gd name="connsiteY41" fmla="*/ 85320 h 2706760"/>
                  <a:gd name="connsiteX42" fmla="*/ 261976 w 1503485"/>
                  <a:gd name="connsiteY42" fmla="*/ 28682 h 2706760"/>
                  <a:gd name="connsiteX43" fmla="*/ 294366 w 1503485"/>
                  <a:gd name="connsiteY43" fmla="*/ 635 h 2706760"/>
                  <a:gd name="connsiteX44" fmla="*/ 529511 w 1503485"/>
                  <a:gd name="connsiteY44" fmla="*/ 51392 h 2706760"/>
                  <a:gd name="connsiteX45" fmla="*/ 598995 w 1503485"/>
                  <a:gd name="connsiteY45" fmla="*/ 74825 h 2706760"/>
                  <a:gd name="connsiteX46" fmla="*/ 623152 w 1503485"/>
                  <a:gd name="connsiteY46" fmla="*/ 91201 h 270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503485" h="2706760">
                    <a:moveTo>
                      <a:pt x="623152" y="91201"/>
                    </a:moveTo>
                    <a:cubicBezTo>
                      <a:pt x="682594" y="117348"/>
                      <a:pt x="742127" y="143224"/>
                      <a:pt x="799307" y="174076"/>
                    </a:cubicBezTo>
                    <a:cubicBezTo>
                      <a:pt x="887158" y="220218"/>
                      <a:pt x="966595" y="277760"/>
                      <a:pt x="1040242" y="344530"/>
                    </a:cubicBezTo>
                    <a:cubicBezTo>
                      <a:pt x="1199749" y="489019"/>
                      <a:pt x="1316733" y="662188"/>
                      <a:pt x="1395446" y="861685"/>
                    </a:cubicBezTo>
                    <a:cubicBezTo>
                      <a:pt x="1436793" y="966636"/>
                      <a:pt x="1463031" y="1075749"/>
                      <a:pt x="1477778" y="1187666"/>
                    </a:cubicBezTo>
                    <a:cubicBezTo>
                      <a:pt x="1483388" y="1229828"/>
                      <a:pt x="1496687" y="1270270"/>
                      <a:pt x="1501211" y="1312974"/>
                    </a:cubicBezTo>
                    <a:cubicBezTo>
                      <a:pt x="1505916" y="1357126"/>
                      <a:pt x="1503292" y="1400282"/>
                      <a:pt x="1493611" y="1442263"/>
                    </a:cubicBezTo>
                    <a:cubicBezTo>
                      <a:pt x="1474431" y="1525228"/>
                      <a:pt x="1465745" y="1610184"/>
                      <a:pt x="1444302" y="1692697"/>
                    </a:cubicBezTo>
                    <a:cubicBezTo>
                      <a:pt x="1391646" y="1895271"/>
                      <a:pt x="1297823" y="2076221"/>
                      <a:pt x="1162563" y="2235728"/>
                    </a:cubicBezTo>
                    <a:cubicBezTo>
                      <a:pt x="1045670" y="2373612"/>
                      <a:pt x="906429" y="2483720"/>
                      <a:pt x="746288" y="2567138"/>
                    </a:cubicBezTo>
                    <a:cubicBezTo>
                      <a:pt x="676261" y="2603599"/>
                      <a:pt x="602886" y="2632551"/>
                      <a:pt x="527520" y="2656346"/>
                    </a:cubicBezTo>
                    <a:cubicBezTo>
                      <a:pt x="451612" y="2679327"/>
                      <a:pt x="374617" y="2697512"/>
                      <a:pt x="295542" y="2705926"/>
                    </a:cubicBezTo>
                    <a:cubicBezTo>
                      <a:pt x="266771" y="2709002"/>
                      <a:pt x="262700" y="2704569"/>
                      <a:pt x="261524" y="2675617"/>
                    </a:cubicBezTo>
                    <a:cubicBezTo>
                      <a:pt x="260709" y="2656708"/>
                      <a:pt x="262609" y="2637799"/>
                      <a:pt x="260981" y="2618980"/>
                    </a:cubicBezTo>
                    <a:cubicBezTo>
                      <a:pt x="260709" y="2573652"/>
                      <a:pt x="260709" y="2528324"/>
                      <a:pt x="260890" y="2483087"/>
                    </a:cubicBezTo>
                    <a:cubicBezTo>
                      <a:pt x="261071" y="2439116"/>
                      <a:pt x="264690" y="2435135"/>
                      <a:pt x="309747" y="2428440"/>
                    </a:cubicBezTo>
                    <a:cubicBezTo>
                      <a:pt x="372989" y="2419030"/>
                      <a:pt x="434512" y="2402926"/>
                      <a:pt x="493954" y="2379312"/>
                    </a:cubicBezTo>
                    <a:cubicBezTo>
                      <a:pt x="603428" y="2345112"/>
                      <a:pt x="699242" y="2285851"/>
                      <a:pt x="790621" y="2218176"/>
                    </a:cubicBezTo>
                    <a:cubicBezTo>
                      <a:pt x="842463" y="2179724"/>
                      <a:pt x="887158" y="2133582"/>
                      <a:pt x="932395" y="2087982"/>
                    </a:cubicBezTo>
                    <a:cubicBezTo>
                      <a:pt x="940086" y="2080202"/>
                      <a:pt x="946781" y="2071787"/>
                      <a:pt x="951666" y="2061926"/>
                    </a:cubicBezTo>
                    <a:cubicBezTo>
                      <a:pt x="985142" y="2028540"/>
                      <a:pt x="1009661" y="1988279"/>
                      <a:pt x="1039065" y="1948651"/>
                    </a:cubicBezTo>
                    <a:cubicBezTo>
                      <a:pt x="759588" y="2085540"/>
                      <a:pt x="465002" y="2149053"/>
                      <a:pt x="157206" y="2156110"/>
                    </a:cubicBezTo>
                    <a:cubicBezTo>
                      <a:pt x="118754" y="2162534"/>
                      <a:pt x="80121" y="2163439"/>
                      <a:pt x="41398" y="2160905"/>
                    </a:cubicBezTo>
                    <a:cubicBezTo>
                      <a:pt x="30270" y="2158281"/>
                      <a:pt x="18779" y="2158010"/>
                      <a:pt x="7470" y="2156834"/>
                    </a:cubicBezTo>
                    <a:cubicBezTo>
                      <a:pt x="-9630" y="2142991"/>
                      <a:pt x="6927" y="2135844"/>
                      <a:pt x="14618" y="2130234"/>
                    </a:cubicBezTo>
                    <a:cubicBezTo>
                      <a:pt x="34251" y="2115939"/>
                      <a:pt x="55965" y="2104901"/>
                      <a:pt x="75598" y="2090244"/>
                    </a:cubicBezTo>
                    <a:cubicBezTo>
                      <a:pt x="252114" y="1958241"/>
                      <a:pt x="366475" y="1785163"/>
                      <a:pt x="420488" y="1571823"/>
                    </a:cubicBezTo>
                    <a:cubicBezTo>
                      <a:pt x="442383" y="1485238"/>
                      <a:pt x="452245" y="1397025"/>
                      <a:pt x="446816" y="1308088"/>
                    </a:cubicBezTo>
                    <a:cubicBezTo>
                      <a:pt x="435778" y="1127591"/>
                      <a:pt x="379322" y="962565"/>
                      <a:pt x="272561" y="815543"/>
                    </a:cubicBezTo>
                    <a:cubicBezTo>
                      <a:pt x="219000" y="741715"/>
                      <a:pt x="156301" y="676845"/>
                      <a:pt x="83469" y="621926"/>
                    </a:cubicBezTo>
                    <a:cubicBezTo>
                      <a:pt x="66822" y="609351"/>
                      <a:pt x="48365" y="599670"/>
                      <a:pt x="30994" y="588451"/>
                    </a:cubicBezTo>
                    <a:cubicBezTo>
                      <a:pt x="19594" y="581122"/>
                      <a:pt x="-6553" y="575422"/>
                      <a:pt x="10184" y="550270"/>
                    </a:cubicBezTo>
                    <a:cubicBezTo>
                      <a:pt x="18870" y="547285"/>
                      <a:pt x="27917" y="547647"/>
                      <a:pt x="36965" y="547556"/>
                    </a:cubicBezTo>
                    <a:cubicBezTo>
                      <a:pt x="49360" y="546923"/>
                      <a:pt x="61664" y="547375"/>
                      <a:pt x="74060" y="547466"/>
                    </a:cubicBezTo>
                    <a:cubicBezTo>
                      <a:pt x="92426" y="546923"/>
                      <a:pt x="110793" y="547194"/>
                      <a:pt x="129159" y="547466"/>
                    </a:cubicBezTo>
                    <a:cubicBezTo>
                      <a:pt x="445188" y="559047"/>
                      <a:pt x="751174" y="614508"/>
                      <a:pt x="1040603" y="760082"/>
                    </a:cubicBezTo>
                    <a:cubicBezTo>
                      <a:pt x="927238" y="591798"/>
                      <a:pt x="785736" y="462238"/>
                      <a:pt x="606414" y="375473"/>
                    </a:cubicBezTo>
                    <a:cubicBezTo>
                      <a:pt x="569319" y="354483"/>
                      <a:pt x="529601" y="339735"/>
                      <a:pt x="489792" y="325078"/>
                    </a:cubicBezTo>
                    <a:cubicBezTo>
                      <a:pt x="431979" y="304902"/>
                      <a:pt x="373351" y="288074"/>
                      <a:pt x="312642" y="279569"/>
                    </a:cubicBezTo>
                    <a:cubicBezTo>
                      <a:pt x="310832" y="279479"/>
                      <a:pt x="309023" y="279298"/>
                      <a:pt x="307214" y="278936"/>
                    </a:cubicBezTo>
                    <a:cubicBezTo>
                      <a:pt x="262881" y="271246"/>
                      <a:pt x="261524" y="269617"/>
                      <a:pt x="261162" y="225737"/>
                    </a:cubicBezTo>
                    <a:cubicBezTo>
                      <a:pt x="260800" y="178961"/>
                      <a:pt x="262247" y="132095"/>
                      <a:pt x="259714" y="85320"/>
                    </a:cubicBezTo>
                    <a:cubicBezTo>
                      <a:pt x="263243" y="66591"/>
                      <a:pt x="260709" y="47501"/>
                      <a:pt x="261976" y="28682"/>
                    </a:cubicBezTo>
                    <a:cubicBezTo>
                      <a:pt x="263605" y="4345"/>
                      <a:pt x="270571" y="-2260"/>
                      <a:pt x="294366" y="635"/>
                    </a:cubicBezTo>
                    <a:cubicBezTo>
                      <a:pt x="374255" y="10497"/>
                      <a:pt x="452788" y="26873"/>
                      <a:pt x="529511" y="51392"/>
                    </a:cubicBezTo>
                    <a:cubicBezTo>
                      <a:pt x="552672" y="59263"/>
                      <a:pt x="575743" y="67315"/>
                      <a:pt x="598995" y="74825"/>
                    </a:cubicBezTo>
                    <a:cubicBezTo>
                      <a:pt x="608586" y="77810"/>
                      <a:pt x="616818" y="83058"/>
                      <a:pt x="623152" y="912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140">
                <a:extLst>
                  <a:ext uri="{FF2B5EF4-FFF2-40B4-BE49-F238E27FC236}">
                    <a16:creationId xmlns:a16="http://schemas.microsoft.com/office/drawing/2014/main" id="{533B127F-3D6F-4302-AFA9-26EE5AD2163F}"/>
                  </a:ext>
                </a:extLst>
              </p:cNvPr>
              <p:cNvSpPr/>
              <p:nvPr/>
            </p:nvSpPr>
            <p:spPr>
              <a:xfrm>
                <a:off x="3825287" y="2075782"/>
                <a:ext cx="1503558" cy="2707333"/>
              </a:xfrm>
              <a:custGeom>
                <a:avLst/>
                <a:gdLst>
                  <a:gd name="connsiteX0" fmla="*/ 973120 w 1503558"/>
                  <a:gd name="connsiteY0" fmla="*/ 2656690 h 2707333"/>
                  <a:gd name="connsiteX1" fmla="*/ 532326 w 1503558"/>
                  <a:gd name="connsiteY1" fmla="*/ 2412589 h 2707333"/>
                  <a:gd name="connsiteX2" fmla="*/ 74071 w 1503558"/>
                  <a:gd name="connsiteY2" fmla="*/ 1719641 h 2707333"/>
                  <a:gd name="connsiteX3" fmla="*/ 48738 w 1503558"/>
                  <a:gd name="connsiteY3" fmla="*/ 1609352 h 2707333"/>
                  <a:gd name="connsiteX4" fmla="*/ 36433 w 1503558"/>
                  <a:gd name="connsiteY4" fmla="*/ 1586734 h 2707333"/>
                  <a:gd name="connsiteX5" fmla="*/ 2234 w 1503558"/>
                  <a:gd name="connsiteY5" fmla="*/ 1394655 h 2707333"/>
                  <a:gd name="connsiteX6" fmla="*/ 15624 w 1503558"/>
                  <a:gd name="connsiteY6" fmla="*/ 1238948 h 2707333"/>
                  <a:gd name="connsiteX7" fmla="*/ 37609 w 1503558"/>
                  <a:gd name="connsiteY7" fmla="*/ 1164668 h 2707333"/>
                  <a:gd name="connsiteX8" fmla="*/ 210236 w 1503558"/>
                  <a:gd name="connsiteY8" fmla="*/ 668323 h 2707333"/>
                  <a:gd name="connsiteX9" fmla="*/ 961449 w 1503558"/>
                  <a:gd name="connsiteY9" fmla="*/ 63950 h 2707333"/>
                  <a:gd name="connsiteX10" fmla="*/ 974115 w 1503558"/>
                  <a:gd name="connsiteY10" fmla="*/ 59065 h 2707333"/>
                  <a:gd name="connsiteX11" fmla="*/ 1004424 w 1503558"/>
                  <a:gd name="connsiteY11" fmla="*/ 42146 h 2707333"/>
                  <a:gd name="connsiteX12" fmla="*/ 1203741 w 1503558"/>
                  <a:gd name="connsiteY12" fmla="*/ 889 h 2707333"/>
                  <a:gd name="connsiteX13" fmla="*/ 1243098 w 1503558"/>
                  <a:gd name="connsiteY13" fmla="*/ 36084 h 2707333"/>
                  <a:gd name="connsiteX14" fmla="*/ 1243640 w 1503558"/>
                  <a:gd name="connsiteY14" fmla="*/ 84940 h 2707333"/>
                  <a:gd name="connsiteX15" fmla="*/ 1243731 w 1503558"/>
                  <a:gd name="connsiteY15" fmla="*/ 219658 h 2707333"/>
                  <a:gd name="connsiteX16" fmla="*/ 1193336 w 1503558"/>
                  <a:gd name="connsiteY16" fmla="*/ 279280 h 2707333"/>
                  <a:gd name="connsiteX17" fmla="*/ 1019081 w 1503558"/>
                  <a:gd name="connsiteY17" fmla="*/ 322527 h 2707333"/>
                  <a:gd name="connsiteX18" fmla="*/ 460218 w 1503558"/>
                  <a:gd name="connsiteY18" fmla="*/ 764769 h 2707333"/>
                  <a:gd name="connsiteX19" fmla="*/ 652839 w 1503558"/>
                  <a:gd name="connsiteY19" fmla="*/ 678365 h 2707333"/>
                  <a:gd name="connsiteX20" fmla="*/ 1012024 w 1503558"/>
                  <a:gd name="connsiteY20" fmla="*/ 583186 h 2707333"/>
                  <a:gd name="connsiteX21" fmla="*/ 1465937 w 1503558"/>
                  <a:gd name="connsiteY21" fmla="*/ 547991 h 2707333"/>
                  <a:gd name="connsiteX22" fmla="*/ 1492084 w 1503558"/>
                  <a:gd name="connsiteY22" fmla="*/ 549891 h 2707333"/>
                  <a:gd name="connsiteX23" fmla="*/ 1496518 w 1503558"/>
                  <a:gd name="connsiteY23" fmla="*/ 569253 h 2707333"/>
                  <a:gd name="connsiteX24" fmla="*/ 1465123 w 1503558"/>
                  <a:gd name="connsiteY24" fmla="*/ 591962 h 2707333"/>
                  <a:gd name="connsiteX25" fmla="*/ 1441599 w 1503558"/>
                  <a:gd name="connsiteY25" fmla="*/ 608519 h 2707333"/>
                  <a:gd name="connsiteX26" fmla="*/ 1174698 w 1503558"/>
                  <a:gd name="connsiteY26" fmla="*/ 904372 h 2707333"/>
                  <a:gd name="connsiteX27" fmla="*/ 1058529 w 1503558"/>
                  <a:gd name="connsiteY27" fmla="*/ 1294047 h 2707333"/>
                  <a:gd name="connsiteX28" fmla="*/ 1113990 w 1503558"/>
                  <a:gd name="connsiteY28" fmla="*/ 1672775 h 2707333"/>
                  <a:gd name="connsiteX29" fmla="*/ 1315025 w 1503558"/>
                  <a:gd name="connsiteY29" fmla="*/ 1992333 h 2707333"/>
                  <a:gd name="connsiteX30" fmla="*/ 1485389 w 1503558"/>
                  <a:gd name="connsiteY30" fmla="*/ 2130669 h 2707333"/>
                  <a:gd name="connsiteX31" fmla="*/ 1497784 w 1503558"/>
                  <a:gd name="connsiteY31" fmla="*/ 2157088 h 2707333"/>
                  <a:gd name="connsiteX32" fmla="*/ 1464037 w 1503558"/>
                  <a:gd name="connsiteY32" fmla="*/ 2160435 h 2707333"/>
                  <a:gd name="connsiteX33" fmla="*/ 1274311 w 1503558"/>
                  <a:gd name="connsiteY33" fmla="*/ 2155550 h 2707333"/>
                  <a:gd name="connsiteX34" fmla="*/ 1039710 w 1503558"/>
                  <a:gd name="connsiteY34" fmla="*/ 2129674 h 2707333"/>
                  <a:gd name="connsiteX35" fmla="*/ 640987 w 1503558"/>
                  <a:gd name="connsiteY35" fmla="*/ 2026351 h 2707333"/>
                  <a:gd name="connsiteX36" fmla="*/ 548883 w 1503558"/>
                  <a:gd name="connsiteY36" fmla="*/ 1987628 h 2707333"/>
                  <a:gd name="connsiteX37" fmla="*/ 462661 w 1503558"/>
                  <a:gd name="connsiteY37" fmla="*/ 1945286 h 2707333"/>
                  <a:gd name="connsiteX38" fmla="*/ 557659 w 1503558"/>
                  <a:gd name="connsiteY38" fmla="*/ 2072132 h 2707333"/>
                  <a:gd name="connsiteX39" fmla="*/ 904812 w 1503558"/>
                  <a:gd name="connsiteY39" fmla="*/ 2338309 h 2707333"/>
                  <a:gd name="connsiteX40" fmla="*/ 922907 w 1503558"/>
                  <a:gd name="connsiteY40" fmla="*/ 2344099 h 2707333"/>
                  <a:gd name="connsiteX41" fmla="*/ 1004244 w 1503558"/>
                  <a:gd name="connsiteY41" fmla="*/ 2378842 h 2707333"/>
                  <a:gd name="connsiteX42" fmla="*/ 1192884 w 1503558"/>
                  <a:gd name="connsiteY42" fmla="*/ 2429779 h 2707333"/>
                  <a:gd name="connsiteX43" fmla="*/ 1243731 w 1503558"/>
                  <a:gd name="connsiteY43" fmla="*/ 2483883 h 2707333"/>
                  <a:gd name="connsiteX44" fmla="*/ 1243731 w 1503558"/>
                  <a:gd name="connsiteY44" fmla="*/ 2624029 h 2707333"/>
                  <a:gd name="connsiteX45" fmla="*/ 1243098 w 1503558"/>
                  <a:gd name="connsiteY45" fmla="*/ 2672885 h 2707333"/>
                  <a:gd name="connsiteX46" fmla="*/ 1206455 w 1503558"/>
                  <a:gd name="connsiteY46" fmla="*/ 2706180 h 2707333"/>
                  <a:gd name="connsiteX47" fmla="*/ 980991 w 1503558"/>
                  <a:gd name="connsiteY47" fmla="*/ 2657504 h 2707333"/>
                  <a:gd name="connsiteX48" fmla="*/ 973120 w 1503558"/>
                  <a:gd name="connsiteY48" fmla="*/ 2656690 h 27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03558" h="2707333">
                    <a:moveTo>
                      <a:pt x="973120" y="2656690"/>
                    </a:moveTo>
                    <a:cubicBezTo>
                      <a:pt x="816327" y="2593086"/>
                      <a:pt x="664782" y="2520345"/>
                      <a:pt x="532326" y="2412589"/>
                    </a:cubicBezTo>
                    <a:cubicBezTo>
                      <a:pt x="307044" y="2229377"/>
                      <a:pt x="153960" y="1998757"/>
                      <a:pt x="74071" y="1719641"/>
                    </a:cubicBezTo>
                    <a:cubicBezTo>
                      <a:pt x="63757" y="1683451"/>
                      <a:pt x="57062" y="1646085"/>
                      <a:pt x="48738" y="1609352"/>
                    </a:cubicBezTo>
                    <a:cubicBezTo>
                      <a:pt x="38786" y="1605010"/>
                      <a:pt x="37247" y="1595600"/>
                      <a:pt x="36433" y="1586734"/>
                    </a:cubicBezTo>
                    <a:cubicBezTo>
                      <a:pt x="30914" y="1521682"/>
                      <a:pt x="9562" y="1459526"/>
                      <a:pt x="2234" y="1394655"/>
                    </a:cubicBezTo>
                    <a:cubicBezTo>
                      <a:pt x="-3828" y="1341275"/>
                      <a:pt x="3048" y="1289886"/>
                      <a:pt x="15624" y="1238948"/>
                    </a:cubicBezTo>
                    <a:cubicBezTo>
                      <a:pt x="21776" y="1214067"/>
                      <a:pt x="19605" y="1186201"/>
                      <a:pt x="37609" y="1164668"/>
                    </a:cubicBezTo>
                    <a:cubicBezTo>
                      <a:pt x="62038" y="987699"/>
                      <a:pt x="118675" y="821678"/>
                      <a:pt x="210236" y="668323"/>
                    </a:cubicBezTo>
                    <a:cubicBezTo>
                      <a:pt x="385847" y="374279"/>
                      <a:pt x="636101" y="172158"/>
                      <a:pt x="961449" y="63950"/>
                    </a:cubicBezTo>
                    <a:cubicBezTo>
                      <a:pt x="965701" y="62502"/>
                      <a:pt x="969863" y="60693"/>
                      <a:pt x="974115" y="59065"/>
                    </a:cubicBezTo>
                    <a:cubicBezTo>
                      <a:pt x="982258" y="49836"/>
                      <a:pt x="992844" y="45312"/>
                      <a:pt x="1004424" y="42146"/>
                    </a:cubicBezTo>
                    <a:cubicBezTo>
                      <a:pt x="1070019" y="24322"/>
                      <a:pt x="1136066" y="8760"/>
                      <a:pt x="1203741" y="889"/>
                    </a:cubicBezTo>
                    <a:cubicBezTo>
                      <a:pt x="1234864" y="-2730"/>
                      <a:pt x="1242193" y="3875"/>
                      <a:pt x="1243098" y="36084"/>
                    </a:cubicBezTo>
                    <a:cubicBezTo>
                      <a:pt x="1243550" y="52369"/>
                      <a:pt x="1242012" y="68655"/>
                      <a:pt x="1243640" y="84940"/>
                    </a:cubicBezTo>
                    <a:cubicBezTo>
                      <a:pt x="1243912" y="129816"/>
                      <a:pt x="1243821" y="174782"/>
                      <a:pt x="1243731" y="219658"/>
                    </a:cubicBezTo>
                    <a:cubicBezTo>
                      <a:pt x="1243731" y="271138"/>
                      <a:pt x="1243640" y="271138"/>
                      <a:pt x="1193336" y="279280"/>
                    </a:cubicBezTo>
                    <a:cubicBezTo>
                      <a:pt x="1133713" y="287333"/>
                      <a:pt x="1076714" y="306242"/>
                      <a:pt x="1019081" y="322527"/>
                    </a:cubicBezTo>
                    <a:cubicBezTo>
                      <a:pt x="797870" y="403231"/>
                      <a:pt x="607601" y="542472"/>
                      <a:pt x="460218" y="764769"/>
                    </a:cubicBezTo>
                    <a:cubicBezTo>
                      <a:pt x="525269" y="730298"/>
                      <a:pt x="588421" y="702793"/>
                      <a:pt x="652839" y="678365"/>
                    </a:cubicBezTo>
                    <a:cubicBezTo>
                      <a:pt x="769280" y="634033"/>
                      <a:pt x="889521" y="604086"/>
                      <a:pt x="1012024" y="583186"/>
                    </a:cubicBezTo>
                    <a:cubicBezTo>
                      <a:pt x="1162213" y="557491"/>
                      <a:pt x="1313487" y="544824"/>
                      <a:pt x="1465937" y="547991"/>
                    </a:cubicBezTo>
                    <a:cubicBezTo>
                      <a:pt x="1474713" y="548082"/>
                      <a:pt x="1483489" y="547810"/>
                      <a:pt x="1492084" y="549891"/>
                    </a:cubicBezTo>
                    <a:cubicBezTo>
                      <a:pt x="1504479" y="553782"/>
                      <a:pt x="1504570" y="561019"/>
                      <a:pt x="1496518" y="569253"/>
                    </a:cubicBezTo>
                    <a:cubicBezTo>
                      <a:pt x="1487470" y="578572"/>
                      <a:pt x="1479780" y="589519"/>
                      <a:pt x="1465123" y="591962"/>
                    </a:cubicBezTo>
                    <a:cubicBezTo>
                      <a:pt x="1455352" y="593590"/>
                      <a:pt x="1449018" y="602185"/>
                      <a:pt x="1441599" y="608519"/>
                    </a:cubicBezTo>
                    <a:cubicBezTo>
                      <a:pt x="1329320" y="686056"/>
                      <a:pt x="1242012" y="786302"/>
                      <a:pt x="1174698" y="904372"/>
                    </a:cubicBezTo>
                    <a:cubicBezTo>
                      <a:pt x="1105757" y="1025156"/>
                      <a:pt x="1068119" y="1155983"/>
                      <a:pt x="1058529" y="1294047"/>
                    </a:cubicBezTo>
                    <a:cubicBezTo>
                      <a:pt x="1049481" y="1423788"/>
                      <a:pt x="1069114" y="1550182"/>
                      <a:pt x="1113990" y="1672775"/>
                    </a:cubicBezTo>
                    <a:cubicBezTo>
                      <a:pt x="1158322" y="1793740"/>
                      <a:pt x="1227264" y="1899234"/>
                      <a:pt x="1315025" y="1992333"/>
                    </a:cubicBezTo>
                    <a:cubicBezTo>
                      <a:pt x="1365420" y="2045803"/>
                      <a:pt x="1423957" y="2090227"/>
                      <a:pt x="1485389" y="2130669"/>
                    </a:cubicBezTo>
                    <a:cubicBezTo>
                      <a:pt x="1493894" y="2136278"/>
                      <a:pt x="1513165" y="2139264"/>
                      <a:pt x="1497784" y="2157088"/>
                    </a:cubicBezTo>
                    <a:cubicBezTo>
                      <a:pt x="1486565" y="2158807"/>
                      <a:pt x="1474985" y="2156726"/>
                      <a:pt x="1464037" y="2160435"/>
                    </a:cubicBezTo>
                    <a:cubicBezTo>
                      <a:pt x="1400614" y="2167945"/>
                      <a:pt x="1337463" y="2157721"/>
                      <a:pt x="1274311" y="2155550"/>
                    </a:cubicBezTo>
                    <a:cubicBezTo>
                      <a:pt x="1195779" y="2152745"/>
                      <a:pt x="1117518" y="2142160"/>
                      <a:pt x="1039710" y="2129674"/>
                    </a:cubicBezTo>
                    <a:cubicBezTo>
                      <a:pt x="903545" y="2107779"/>
                      <a:pt x="770547" y="2073670"/>
                      <a:pt x="640987" y="2026351"/>
                    </a:cubicBezTo>
                    <a:cubicBezTo>
                      <a:pt x="608687" y="2017304"/>
                      <a:pt x="579283" y="2001290"/>
                      <a:pt x="548883" y="1987628"/>
                    </a:cubicBezTo>
                    <a:cubicBezTo>
                      <a:pt x="522284" y="1972066"/>
                      <a:pt x="491794" y="1964286"/>
                      <a:pt x="462661" y="1945286"/>
                    </a:cubicBezTo>
                    <a:cubicBezTo>
                      <a:pt x="491341" y="1992785"/>
                      <a:pt x="523279" y="2033408"/>
                      <a:pt x="557659" y="2072132"/>
                    </a:cubicBezTo>
                    <a:cubicBezTo>
                      <a:pt x="656187" y="2183235"/>
                      <a:pt x="771452" y="2272624"/>
                      <a:pt x="904812" y="2338309"/>
                    </a:cubicBezTo>
                    <a:cubicBezTo>
                      <a:pt x="910512" y="2341114"/>
                      <a:pt x="916664" y="2342833"/>
                      <a:pt x="922907" y="2344099"/>
                    </a:cubicBezTo>
                    <a:cubicBezTo>
                      <a:pt x="951316" y="2352695"/>
                      <a:pt x="975292" y="2371604"/>
                      <a:pt x="1004244" y="2378842"/>
                    </a:cubicBezTo>
                    <a:cubicBezTo>
                      <a:pt x="1065405" y="2402004"/>
                      <a:pt x="1128194" y="2419194"/>
                      <a:pt x="1192884" y="2429779"/>
                    </a:cubicBezTo>
                    <a:cubicBezTo>
                      <a:pt x="1239026" y="2434303"/>
                      <a:pt x="1243550" y="2439008"/>
                      <a:pt x="1243731" y="2483883"/>
                    </a:cubicBezTo>
                    <a:cubicBezTo>
                      <a:pt x="1243821" y="2530568"/>
                      <a:pt x="1244002" y="2577344"/>
                      <a:pt x="1243731" y="2624029"/>
                    </a:cubicBezTo>
                    <a:cubicBezTo>
                      <a:pt x="1242012" y="2640315"/>
                      <a:pt x="1243640" y="2656600"/>
                      <a:pt x="1243098" y="2672885"/>
                    </a:cubicBezTo>
                    <a:cubicBezTo>
                      <a:pt x="1242102" y="2705728"/>
                      <a:pt x="1238031" y="2709980"/>
                      <a:pt x="1206455" y="2706180"/>
                    </a:cubicBezTo>
                    <a:cubicBezTo>
                      <a:pt x="1129823" y="2696861"/>
                      <a:pt x="1054638" y="2680847"/>
                      <a:pt x="980991" y="2657504"/>
                    </a:cubicBezTo>
                    <a:cubicBezTo>
                      <a:pt x="978458" y="2656600"/>
                      <a:pt x="975834" y="2656509"/>
                      <a:pt x="973120" y="26566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41">
                <a:extLst>
                  <a:ext uri="{FF2B5EF4-FFF2-40B4-BE49-F238E27FC236}">
                    <a16:creationId xmlns:a16="http://schemas.microsoft.com/office/drawing/2014/main" id="{3E1112CF-E757-4E24-85FD-578966CD9888}"/>
                  </a:ext>
                </a:extLst>
              </p:cNvPr>
              <p:cNvSpPr/>
              <p:nvPr/>
            </p:nvSpPr>
            <p:spPr>
              <a:xfrm>
                <a:off x="5520017" y="5701773"/>
                <a:ext cx="1148821" cy="1159091"/>
              </a:xfrm>
              <a:custGeom>
                <a:avLst/>
                <a:gdLst>
                  <a:gd name="connsiteX0" fmla="*/ 894001 w 1148821"/>
                  <a:gd name="connsiteY0" fmla="*/ 100926 h 1159091"/>
                  <a:gd name="connsiteX1" fmla="*/ 973167 w 1148821"/>
                  <a:gd name="connsiteY1" fmla="*/ 170683 h 1159091"/>
                  <a:gd name="connsiteX2" fmla="*/ 1148779 w 1148821"/>
                  <a:gd name="connsiteY2" fmla="*/ 574834 h 1159091"/>
                  <a:gd name="connsiteX3" fmla="*/ 683014 w 1148821"/>
                  <a:gd name="connsiteY3" fmla="*/ 1148264 h 1159091"/>
                  <a:gd name="connsiteX4" fmla="*/ 420184 w 1148821"/>
                  <a:gd name="connsiteY4" fmla="*/ 1137770 h 1159091"/>
                  <a:gd name="connsiteX5" fmla="*/ 399104 w 1148821"/>
                  <a:gd name="connsiteY5" fmla="*/ 1133698 h 1159091"/>
                  <a:gd name="connsiteX6" fmla="*/ 188206 w 1148821"/>
                  <a:gd name="connsiteY6" fmla="*/ 1009386 h 1159091"/>
                  <a:gd name="connsiteX7" fmla="*/ 1647 w 1148821"/>
                  <a:gd name="connsiteY7" fmla="*/ 624776 h 1159091"/>
                  <a:gd name="connsiteX8" fmla="*/ 338576 w 1148821"/>
                  <a:gd name="connsiteY8" fmla="*/ 59308 h 1159091"/>
                  <a:gd name="connsiteX9" fmla="*/ 520702 w 1148821"/>
                  <a:gd name="connsiteY9" fmla="*/ 11809 h 1159091"/>
                  <a:gd name="connsiteX10" fmla="*/ 546849 w 1148821"/>
                  <a:gd name="connsiteY10" fmla="*/ 499 h 1159091"/>
                  <a:gd name="connsiteX11" fmla="*/ 711785 w 1148821"/>
                  <a:gd name="connsiteY11" fmla="*/ 18142 h 1159091"/>
                  <a:gd name="connsiteX12" fmla="*/ 733680 w 1148821"/>
                  <a:gd name="connsiteY12" fmla="*/ 32075 h 1159091"/>
                  <a:gd name="connsiteX13" fmla="*/ 894001 w 1148821"/>
                  <a:gd name="connsiteY13" fmla="*/ 100926 h 115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8821" h="1159091">
                    <a:moveTo>
                      <a:pt x="894001" y="100926"/>
                    </a:moveTo>
                    <a:cubicBezTo>
                      <a:pt x="920420" y="124088"/>
                      <a:pt x="947924" y="146254"/>
                      <a:pt x="973167" y="170683"/>
                    </a:cubicBezTo>
                    <a:cubicBezTo>
                      <a:pt x="1087437" y="281062"/>
                      <a:pt x="1146879" y="417318"/>
                      <a:pt x="1148779" y="574834"/>
                    </a:cubicBezTo>
                    <a:cubicBezTo>
                      <a:pt x="1152126" y="856573"/>
                      <a:pt x="959958" y="1092170"/>
                      <a:pt x="683014" y="1148264"/>
                    </a:cubicBezTo>
                    <a:cubicBezTo>
                      <a:pt x="595253" y="1165998"/>
                      <a:pt x="507040" y="1161564"/>
                      <a:pt x="420184" y="1137770"/>
                    </a:cubicBezTo>
                    <a:cubicBezTo>
                      <a:pt x="413308" y="1135869"/>
                      <a:pt x="406161" y="1135055"/>
                      <a:pt x="399104" y="1133698"/>
                    </a:cubicBezTo>
                    <a:cubicBezTo>
                      <a:pt x="322471" y="1102936"/>
                      <a:pt x="249458" y="1066385"/>
                      <a:pt x="188206" y="1009386"/>
                    </a:cubicBezTo>
                    <a:cubicBezTo>
                      <a:pt x="76289" y="905249"/>
                      <a:pt x="13137" y="777950"/>
                      <a:pt x="1647" y="624776"/>
                    </a:cubicBezTo>
                    <a:cubicBezTo>
                      <a:pt x="-17534" y="368642"/>
                      <a:pt x="133017" y="150778"/>
                      <a:pt x="338576" y="59308"/>
                    </a:cubicBezTo>
                    <a:cubicBezTo>
                      <a:pt x="396661" y="33432"/>
                      <a:pt x="457369" y="17509"/>
                      <a:pt x="520702" y="11809"/>
                    </a:cubicBezTo>
                    <a:cubicBezTo>
                      <a:pt x="527126" y="2852"/>
                      <a:pt x="536897" y="952"/>
                      <a:pt x="546849" y="499"/>
                    </a:cubicBezTo>
                    <a:cubicBezTo>
                      <a:pt x="602672" y="-1853"/>
                      <a:pt x="657681" y="4118"/>
                      <a:pt x="711785" y="18142"/>
                    </a:cubicBezTo>
                    <a:cubicBezTo>
                      <a:pt x="720380" y="20404"/>
                      <a:pt x="729246" y="23028"/>
                      <a:pt x="733680" y="32075"/>
                    </a:cubicBezTo>
                    <a:cubicBezTo>
                      <a:pt x="790950" y="46008"/>
                      <a:pt x="841164" y="76679"/>
                      <a:pt x="894001" y="100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42">
                <a:extLst>
                  <a:ext uri="{FF2B5EF4-FFF2-40B4-BE49-F238E27FC236}">
                    <a16:creationId xmlns:a16="http://schemas.microsoft.com/office/drawing/2014/main" id="{0707A211-A359-42EE-8AEE-F3BF51A0AA97}"/>
                  </a:ext>
                </a:extLst>
              </p:cNvPr>
              <p:cNvSpPr/>
              <p:nvPr/>
            </p:nvSpPr>
            <p:spPr>
              <a:xfrm>
                <a:off x="8368504" y="2855662"/>
                <a:ext cx="1164832" cy="1154836"/>
              </a:xfrm>
              <a:custGeom>
                <a:avLst/>
                <a:gdLst>
                  <a:gd name="connsiteX0" fmla="*/ 43834 w 1164832"/>
                  <a:gd name="connsiteY0" fmla="*/ 365155 h 1154836"/>
                  <a:gd name="connsiteX1" fmla="*/ 145528 w 1164832"/>
                  <a:gd name="connsiteY1" fmla="*/ 199948 h 1154836"/>
                  <a:gd name="connsiteX2" fmla="*/ 536289 w 1164832"/>
                  <a:gd name="connsiteY2" fmla="*/ 2079 h 1154836"/>
                  <a:gd name="connsiteX3" fmla="*/ 888327 w 1164832"/>
                  <a:gd name="connsiteY3" fmla="*/ 85768 h 1154836"/>
                  <a:gd name="connsiteX4" fmla="*/ 1135143 w 1164832"/>
                  <a:gd name="connsiteY4" fmla="*/ 396640 h 1154836"/>
                  <a:gd name="connsiteX5" fmla="*/ 982783 w 1164832"/>
                  <a:gd name="connsiteY5" fmla="*/ 994679 h 1154836"/>
                  <a:gd name="connsiteX6" fmla="*/ 617535 w 1164832"/>
                  <a:gd name="connsiteY6" fmla="*/ 1153644 h 1154836"/>
                  <a:gd name="connsiteX7" fmla="*/ 420119 w 1164832"/>
                  <a:gd name="connsiteY7" fmla="*/ 1129758 h 1154836"/>
                  <a:gd name="connsiteX8" fmla="*/ 182985 w 1164832"/>
                  <a:gd name="connsiteY8" fmla="*/ 987894 h 1154836"/>
                  <a:gd name="connsiteX9" fmla="*/ 68262 w 1164832"/>
                  <a:gd name="connsiteY9" fmla="*/ 831825 h 1154836"/>
                  <a:gd name="connsiteX10" fmla="*/ 54872 w 1164832"/>
                  <a:gd name="connsiteY10" fmla="*/ 808663 h 1154836"/>
                  <a:gd name="connsiteX11" fmla="*/ 37591 w 1164832"/>
                  <a:gd name="connsiteY11" fmla="*/ 782244 h 1154836"/>
                  <a:gd name="connsiteX12" fmla="*/ 2849 w 1164832"/>
                  <a:gd name="connsiteY12" fmla="*/ 638118 h 1154836"/>
                  <a:gd name="connsiteX13" fmla="*/ 23930 w 1164832"/>
                  <a:gd name="connsiteY13" fmla="*/ 405507 h 1154836"/>
                  <a:gd name="connsiteX14" fmla="*/ 43834 w 1164832"/>
                  <a:gd name="connsiteY14" fmla="*/ 365155 h 115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4832" h="1154836">
                    <a:moveTo>
                      <a:pt x="43834" y="365155"/>
                    </a:moveTo>
                    <a:cubicBezTo>
                      <a:pt x="71881" y="306437"/>
                      <a:pt x="101919" y="249166"/>
                      <a:pt x="145528" y="199948"/>
                    </a:cubicBezTo>
                    <a:cubicBezTo>
                      <a:pt x="249755" y="82330"/>
                      <a:pt x="378863" y="15650"/>
                      <a:pt x="536289" y="2079"/>
                    </a:cubicBezTo>
                    <a:cubicBezTo>
                      <a:pt x="663497" y="-8869"/>
                      <a:pt x="779034" y="24064"/>
                      <a:pt x="888327" y="85768"/>
                    </a:cubicBezTo>
                    <a:cubicBezTo>
                      <a:pt x="1014268" y="154710"/>
                      <a:pt x="1094157" y="262375"/>
                      <a:pt x="1135143" y="396640"/>
                    </a:cubicBezTo>
                    <a:cubicBezTo>
                      <a:pt x="1204899" y="625089"/>
                      <a:pt x="1150795" y="827029"/>
                      <a:pt x="982783" y="994679"/>
                    </a:cubicBezTo>
                    <a:cubicBezTo>
                      <a:pt x="883441" y="1093840"/>
                      <a:pt x="759400" y="1146587"/>
                      <a:pt x="617535" y="1153644"/>
                    </a:cubicBezTo>
                    <a:cubicBezTo>
                      <a:pt x="550222" y="1156992"/>
                      <a:pt x="483904" y="1154549"/>
                      <a:pt x="420119" y="1129758"/>
                    </a:cubicBezTo>
                    <a:cubicBezTo>
                      <a:pt x="333173" y="1095740"/>
                      <a:pt x="250569" y="1054755"/>
                      <a:pt x="182985" y="987894"/>
                    </a:cubicBezTo>
                    <a:cubicBezTo>
                      <a:pt x="136390" y="941752"/>
                      <a:pt x="97214" y="890724"/>
                      <a:pt x="68262" y="831825"/>
                    </a:cubicBezTo>
                    <a:cubicBezTo>
                      <a:pt x="64372" y="823863"/>
                      <a:pt x="59396" y="816353"/>
                      <a:pt x="54872" y="808663"/>
                    </a:cubicBezTo>
                    <a:cubicBezTo>
                      <a:pt x="43925" y="803234"/>
                      <a:pt x="41391" y="792106"/>
                      <a:pt x="37591" y="782244"/>
                    </a:cubicBezTo>
                    <a:cubicBezTo>
                      <a:pt x="19496" y="735831"/>
                      <a:pt x="7011" y="687788"/>
                      <a:pt x="2849" y="638118"/>
                    </a:cubicBezTo>
                    <a:cubicBezTo>
                      <a:pt x="-3665" y="559404"/>
                      <a:pt x="44" y="481415"/>
                      <a:pt x="23930" y="405507"/>
                    </a:cubicBezTo>
                    <a:cubicBezTo>
                      <a:pt x="28453" y="391121"/>
                      <a:pt x="30263" y="375198"/>
                      <a:pt x="43834" y="365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43">
                <a:extLst>
                  <a:ext uri="{FF2B5EF4-FFF2-40B4-BE49-F238E27FC236}">
                    <a16:creationId xmlns:a16="http://schemas.microsoft.com/office/drawing/2014/main" id="{2FA38C22-2248-4565-8880-389856D3223B}"/>
                  </a:ext>
                </a:extLst>
              </p:cNvPr>
              <p:cNvSpPr/>
              <p:nvPr/>
            </p:nvSpPr>
            <p:spPr>
              <a:xfrm>
                <a:off x="5520261" y="4"/>
                <a:ext cx="1156234" cy="1156729"/>
              </a:xfrm>
              <a:custGeom>
                <a:avLst/>
                <a:gdLst>
                  <a:gd name="connsiteX0" fmla="*/ 398045 w 1156234"/>
                  <a:gd name="connsiteY0" fmla="*/ 1124419 h 1156729"/>
                  <a:gd name="connsiteX1" fmla="*/ 220985 w 1156234"/>
                  <a:gd name="connsiteY1" fmla="*/ 1027791 h 1156729"/>
                  <a:gd name="connsiteX2" fmla="*/ 8279 w 1156234"/>
                  <a:gd name="connsiteY2" fmla="*/ 669691 h 1156729"/>
                  <a:gd name="connsiteX3" fmla="*/ 194838 w 1156234"/>
                  <a:gd name="connsiteY3" fmla="*/ 143580 h 1156729"/>
                  <a:gd name="connsiteX4" fmla="*/ 667117 w 1156234"/>
                  <a:gd name="connsiteY4" fmla="*/ 7867 h 1156729"/>
                  <a:gd name="connsiteX5" fmla="*/ 881090 w 1156234"/>
                  <a:gd name="connsiteY5" fmla="*/ 86400 h 1156729"/>
                  <a:gd name="connsiteX6" fmla="*/ 1089364 w 1156234"/>
                  <a:gd name="connsiteY6" fmla="*/ 305077 h 1156729"/>
                  <a:gd name="connsiteX7" fmla="*/ 1156225 w 1156234"/>
                  <a:gd name="connsiteY7" fmla="*/ 571255 h 1156729"/>
                  <a:gd name="connsiteX8" fmla="*/ 1020331 w 1156234"/>
                  <a:gd name="connsiteY8" fmla="*/ 946635 h 1156729"/>
                  <a:gd name="connsiteX9" fmla="*/ 653817 w 1156234"/>
                  <a:gd name="connsiteY9" fmla="*/ 1149752 h 1156729"/>
                  <a:gd name="connsiteX10" fmla="*/ 418583 w 1156234"/>
                  <a:gd name="connsiteY10" fmla="*/ 1130118 h 1156729"/>
                  <a:gd name="connsiteX11" fmla="*/ 398045 w 1156234"/>
                  <a:gd name="connsiteY11" fmla="*/ 1124419 h 11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234" h="1156729">
                    <a:moveTo>
                      <a:pt x="398045" y="1124419"/>
                    </a:moveTo>
                    <a:cubicBezTo>
                      <a:pt x="335979" y="1097819"/>
                      <a:pt x="274275" y="1070586"/>
                      <a:pt x="220985" y="1027791"/>
                    </a:cubicBezTo>
                    <a:cubicBezTo>
                      <a:pt x="105268" y="934964"/>
                      <a:pt x="30988" y="816985"/>
                      <a:pt x="8279" y="669691"/>
                    </a:cubicBezTo>
                    <a:cubicBezTo>
                      <a:pt x="-23840" y="461418"/>
                      <a:pt x="37321" y="283454"/>
                      <a:pt x="194838" y="143580"/>
                    </a:cubicBezTo>
                    <a:cubicBezTo>
                      <a:pt x="329193" y="24062"/>
                      <a:pt x="488429" y="-19456"/>
                      <a:pt x="667117" y="7867"/>
                    </a:cubicBezTo>
                    <a:cubicBezTo>
                      <a:pt x="744111" y="19629"/>
                      <a:pt x="813506" y="50029"/>
                      <a:pt x="881090" y="86400"/>
                    </a:cubicBezTo>
                    <a:cubicBezTo>
                      <a:pt x="975818" y="135256"/>
                      <a:pt x="1039693" y="213517"/>
                      <a:pt x="1089364" y="305077"/>
                    </a:cubicBezTo>
                    <a:cubicBezTo>
                      <a:pt x="1134420" y="388043"/>
                      <a:pt x="1156768" y="478066"/>
                      <a:pt x="1156225" y="571255"/>
                    </a:cubicBezTo>
                    <a:cubicBezTo>
                      <a:pt x="1155320" y="711129"/>
                      <a:pt x="1111802" y="838156"/>
                      <a:pt x="1020331" y="946635"/>
                    </a:cubicBezTo>
                    <a:cubicBezTo>
                      <a:pt x="923975" y="1060905"/>
                      <a:pt x="801744" y="1130661"/>
                      <a:pt x="653817" y="1149752"/>
                    </a:cubicBezTo>
                    <a:cubicBezTo>
                      <a:pt x="575104" y="1159885"/>
                      <a:pt x="494672" y="1163142"/>
                      <a:pt x="418583" y="1130118"/>
                    </a:cubicBezTo>
                    <a:cubicBezTo>
                      <a:pt x="411797" y="1127042"/>
                      <a:pt x="403926" y="1129576"/>
                      <a:pt x="398045" y="1124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44">
                <a:extLst>
                  <a:ext uri="{FF2B5EF4-FFF2-40B4-BE49-F238E27FC236}">
                    <a16:creationId xmlns:a16="http://schemas.microsoft.com/office/drawing/2014/main" id="{D55A6831-D467-4879-A0D3-23C8A641FD23}"/>
                  </a:ext>
                </a:extLst>
              </p:cNvPr>
              <p:cNvSpPr/>
              <p:nvPr/>
            </p:nvSpPr>
            <p:spPr>
              <a:xfrm>
                <a:off x="4744917" y="1175347"/>
                <a:ext cx="2706760" cy="1503484"/>
              </a:xfrm>
              <a:custGeom>
                <a:avLst/>
                <a:gdLst>
                  <a:gd name="connsiteX0" fmla="*/ 91201 w 2706760"/>
                  <a:gd name="connsiteY0" fmla="*/ 880334 h 1503485"/>
                  <a:gd name="connsiteX1" fmla="*/ 174076 w 2706760"/>
                  <a:gd name="connsiteY1" fmla="*/ 704179 h 1503485"/>
                  <a:gd name="connsiteX2" fmla="*/ 344531 w 2706760"/>
                  <a:gd name="connsiteY2" fmla="*/ 463244 h 1503485"/>
                  <a:gd name="connsiteX3" fmla="*/ 861685 w 2706760"/>
                  <a:gd name="connsiteY3" fmla="*/ 108040 h 1503485"/>
                  <a:gd name="connsiteX4" fmla="*/ 1187666 w 2706760"/>
                  <a:gd name="connsiteY4" fmla="*/ 25707 h 1503485"/>
                  <a:gd name="connsiteX5" fmla="*/ 1312974 w 2706760"/>
                  <a:gd name="connsiteY5" fmla="*/ 2274 h 1503485"/>
                  <a:gd name="connsiteX6" fmla="*/ 1442263 w 2706760"/>
                  <a:gd name="connsiteY6" fmla="*/ 9874 h 1503485"/>
                  <a:gd name="connsiteX7" fmla="*/ 1692697 w 2706760"/>
                  <a:gd name="connsiteY7" fmla="*/ 59183 h 1503485"/>
                  <a:gd name="connsiteX8" fmla="*/ 2235728 w 2706760"/>
                  <a:gd name="connsiteY8" fmla="*/ 340922 h 1503485"/>
                  <a:gd name="connsiteX9" fmla="*/ 2567137 w 2706760"/>
                  <a:gd name="connsiteY9" fmla="*/ 757197 h 1503485"/>
                  <a:gd name="connsiteX10" fmla="*/ 2656346 w 2706760"/>
                  <a:gd name="connsiteY10" fmla="*/ 975966 h 1503485"/>
                  <a:gd name="connsiteX11" fmla="*/ 2705926 w 2706760"/>
                  <a:gd name="connsiteY11" fmla="*/ 1207943 h 1503485"/>
                  <a:gd name="connsiteX12" fmla="*/ 2675617 w 2706760"/>
                  <a:gd name="connsiteY12" fmla="*/ 1241962 h 1503485"/>
                  <a:gd name="connsiteX13" fmla="*/ 2618980 w 2706760"/>
                  <a:gd name="connsiteY13" fmla="*/ 1242505 h 1503485"/>
                  <a:gd name="connsiteX14" fmla="*/ 2483086 w 2706760"/>
                  <a:gd name="connsiteY14" fmla="*/ 1242595 h 1503485"/>
                  <a:gd name="connsiteX15" fmla="*/ 2428439 w 2706760"/>
                  <a:gd name="connsiteY15" fmla="*/ 1193739 h 1503485"/>
                  <a:gd name="connsiteX16" fmla="*/ 2379312 w 2706760"/>
                  <a:gd name="connsiteY16" fmla="*/ 1009532 h 1503485"/>
                  <a:gd name="connsiteX17" fmla="*/ 2218176 w 2706760"/>
                  <a:gd name="connsiteY17" fmla="*/ 712864 h 1503485"/>
                  <a:gd name="connsiteX18" fmla="*/ 2087982 w 2706760"/>
                  <a:gd name="connsiteY18" fmla="*/ 571090 h 1503485"/>
                  <a:gd name="connsiteX19" fmla="*/ 2061925 w 2706760"/>
                  <a:gd name="connsiteY19" fmla="*/ 551819 h 1503485"/>
                  <a:gd name="connsiteX20" fmla="*/ 1948651 w 2706760"/>
                  <a:gd name="connsiteY20" fmla="*/ 464420 h 1503485"/>
                  <a:gd name="connsiteX21" fmla="*/ 2156110 w 2706760"/>
                  <a:gd name="connsiteY21" fmla="*/ 1346279 h 1503485"/>
                  <a:gd name="connsiteX22" fmla="*/ 2160905 w 2706760"/>
                  <a:gd name="connsiteY22" fmla="*/ 1462087 h 1503485"/>
                  <a:gd name="connsiteX23" fmla="*/ 2156834 w 2706760"/>
                  <a:gd name="connsiteY23" fmla="*/ 1496016 h 1503485"/>
                  <a:gd name="connsiteX24" fmla="*/ 2130234 w 2706760"/>
                  <a:gd name="connsiteY24" fmla="*/ 1488868 h 1503485"/>
                  <a:gd name="connsiteX25" fmla="*/ 2090244 w 2706760"/>
                  <a:gd name="connsiteY25" fmla="*/ 1427888 h 1503485"/>
                  <a:gd name="connsiteX26" fmla="*/ 1571823 w 2706760"/>
                  <a:gd name="connsiteY26" fmla="*/ 1082997 h 1503485"/>
                  <a:gd name="connsiteX27" fmla="*/ 1308089 w 2706760"/>
                  <a:gd name="connsiteY27" fmla="*/ 1056669 h 1503485"/>
                  <a:gd name="connsiteX28" fmla="*/ 815543 w 2706760"/>
                  <a:gd name="connsiteY28" fmla="*/ 1230924 h 1503485"/>
                  <a:gd name="connsiteX29" fmla="*/ 621927 w 2706760"/>
                  <a:gd name="connsiteY29" fmla="*/ 1420016 h 1503485"/>
                  <a:gd name="connsiteX30" fmla="*/ 588451 w 2706760"/>
                  <a:gd name="connsiteY30" fmla="*/ 1472492 h 1503485"/>
                  <a:gd name="connsiteX31" fmla="*/ 550270 w 2706760"/>
                  <a:gd name="connsiteY31" fmla="*/ 1493301 h 1503485"/>
                  <a:gd name="connsiteX32" fmla="*/ 547556 w 2706760"/>
                  <a:gd name="connsiteY32" fmla="*/ 1466521 h 1503485"/>
                  <a:gd name="connsiteX33" fmla="*/ 547466 w 2706760"/>
                  <a:gd name="connsiteY33" fmla="*/ 1429426 h 1503485"/>
                  <a:gd name="connsiteX34" fmla="*/ 547466 w 2706760"/>
                  <a:gd name="connsiteY34" fmla="*/ 1374327 h 1503485"/>
                  <a:gd name="connsiteX35" fmla="*/ 760082 w 2706760"/>
                  <a:gd name="connsiteY35" fmla="*/ 462882 h 1503485"/>
                  <a:gd name="connsiteX36" fmla="*/ 375473 w 2706760"/>
                  <a:gd name="connsiteY36" fmla="*/ 897071 h 1503485"/>
                  <a:gd name="connsiteX37" fmla="*/ 325078 w 2706760"/>
                  <a:gd name="connsiteY37" fmla="*/ 1013694 h 1503485"/>
                  <a:gd name="connsiteX38" fmla="*/ 279569 w 2706760"/>
                  <a:gd name="connsiteY38" fmla="*/ 1190844 h 1503485"/>
                  <a:gd name="connsiteX39" fmla="*/ 278936 w 2706760"/>
                  <a:gd name="connsiteY39" fmla="*/ 1196272 h 1503485"/>
                  <a:gd name="connsiteX40" fmla="*/ 225737 w 2706760"/>
                  <a:gd name="connsiteY40" fmla="*/ 1242324 h 1503485"/>
                  <a:gd name="connsiteX41" fmla="*/ 85320 w 2706760"/>
                  <a:gd name="connsiteY41" fmla="*/ 1243771 h 1503485"/>
                  <a:gd name="connsiteX42" fmla="*/ 28682 w 2706760"/>
                  <a:gd name="connsiteY42" fmla="*/ 1241510 h 1503485"/>
                  <a:gd name="connsiteX43" fmla="*/ 635 w 2706760"/>
                  <a:gd name="connsiteY43" fmla="*/ 1209119 h 1503485"/>
                  <a:gd name="connsiteX44" fmla="*/ 51392 w 2706760"/>
                  <a:gd name="connsiteY44" fmla="*/ 973975 h 1503485"/>
                  <a:gd name="connsiteX45" fmla="*/ 74825 w 2706760"/>
                  <a:gd name="connsiteY45" fmla="*/ 904490 h 1503485"/>
                  <a:gd name="connsiteX46" fmla="*/ 91201 w 2706760"/>
                  <a:gd name="connsiteY46" fmla="*/ 880334 h 150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06760" h="1503485">
                    <a:moveTo>
                      <a:pt x="91201" y="880334"/>
                    </a:moveTo>
                    <a:cubicBezTo>
                      <a:pt x="117348" y="820892"/>
                      <a:pt x="143224" y="761359"/>
                      <a:pt x="174076" y="704179"/>
                    </a:cubicBezTo>
                    <a:cubicBezTo>
                      <a:pt x="220218" y="616328"/>
                      <a:pt x="277760" y="536891"/>
                      <a:pt x="344531" y="463244"/>
                    </a:cubicBezTo>
                    <a:cubicBezTo>
                      <a:pt x="489019" y="303737"/>
                      <a:pt x="662188" y="186753"/>
                      <a:pt x="861685" y="108040"/>
                    </a:cubicBezTo>
                    <a:cubicBezTo>
                      <a:pt x="966636" y="66692"/>
                      <a:pt x="1075749" y="40455"/>
                      <a:pt x="1187666" y="25707"/>
                    </a:cubicBezTo>
                    <a:cubicBezTo>
                      <a:pt x="1229827" y="20098"/>
                      <a:pt x="1270270" y="6798"/>
                      <a:pt x="1312974" y="2274"/>
                    </a:cubicBezTo>
                    <a:cubicBezTo>
                      <a:pt x="1357126" y="-2430"/>
                      <a:pt x="1400283" y="193"/>
                      <a:pt x="1442263" y="9874"/>
                    </a:cubicBezTo>
                    <a:cubicBezTo>
                      <a:pt x="1525228" y="29055"/>
                      <a:pt x="1610184" y="37740"/>
                      <a:pt x="1692697" y="59183"/>
                    </a:cubicBezTo>
                    <a:cubicBezTo>
                      <a:pt x="1895271" y="111839"/>
                      <a:pt x="2076221" y="205662"/>
                      <a:pt x="2235728" y="340922"/>
                    </a:cubicBezTo>
                    <a:cubicBezTo>
                      <a:pt x="2373612" y="457816"/>
                      <a:pt x="2483720" y="597056"/>
                      <a:pt x="2567137" y="757197"/>
                    </a:cubicBezTo>
                    <a:cubicBezTo>
                      <a:pt x="2603599" y="827225"/>
                      <a:pt x="2632551" y="900600"/>
                      <a:pt x="2656346" y="975966"/>
                    </a:cubicBezTo>
                    <a:cubicBezTo>
                      <a:pt x="2679327" y="1051874"/>
                      <a:pt x="2697512" y="1128868"/>
                      <a:pt x="2705926" y="1207943"/>
                    </a:cubicBezTo>
                    <a:cubicBezTo>
                      <a:pt x="2709002" y="1236714"/>
                      <a:pt x="2704569" y="1240786"/>
                      <a:pt x="2675617" y="1241962"/>
                    </a:cubicBezTo>
                    <a:cubicBezTo>
                      <a:pt x="2656708" y="1242776"/>
                      <a:pt x="2637798" y="1240876"/>
                      <a:pt x="2618980" y="1242505"/>
                    </a:cubicBezTo>
                    <a:cubicBezTo>
                      <a:pt x="2573652" y="1242776"/>
                      <a:pt x="2528324" y="1242776"/>
                      <a:pt x="2483086" y="1242595"/>
                    </a:cubicBezTo>
                    <a:cubicBezTo>
                      <a:pt x="2439115" y="1242414"/>
                      <a:pt x="2435135" y="1238795"/>
                      <a:pt x="2428439" y="1193739"/>
                    </a:cubicBezTo>
                    <a:cubicBezTo>
                      <a:pt x="2419030" y="1130497"/>
                      <a:pt x="2402926" y="1068974"/>
                      <a:pt x="2379312" y="1009532"/>
                    </a:cubicBezTo>
                    <a:cubicBezTo>
                      <a:pt x="2345112" y="900057"/>
                      <a:pt x="2285851" y="804244"/>
                      <a:pt x="2218176" y="712864"/>
                    </a:cubicBezTo>
                    <a:cubicBezTo>
                      <a:pt x="2179724" y="661022"/>
                      <a:pt x="2133582" y="616328"/>
                      <a:pt x="2087982" y="571090"/>
                    </a:cubicBezTo>
                    <a:cubicBezTo>
                      <a:pt x="2080202" y="563400"/>
                      <a:pt x="2071787" y="556705"/>
                      <a:pt x="2061925" y="551819"/>
                    </a:cubicBezTo>
                    <a:cubicBezTo>
                      <a:pt x="2028540" y="518343"/>
                      <a:pt x="1988279" y="493825"/>
                      <a:pt x="1948651" y="464420"/>
                    </a:cubicBezTo>
                    <a:cubicBezTo>
                      <a:pt x="2085540" y="743897"/>
                      <a:pt x="2149053" y="1038484"/>
                      <a:pt x="2156110" y="1346279"/>
                    </a:cubicBezTo>
                    <a:cubicBezTo>
                      <a:pt x="2162534" y="1384731"/>
                      <a:pt x="2163438" y="1423364"/>
                      <a:pt x="2160905" y="1462087"/>
                    </a:cubicBezTo>
                    <a:cubicBezTo>
                      <a:pt x="2158281" y="1473216"/>
                      <a:pt x="2158010" y="1484706"/>
                      <a:pt x="2156834" y="1496016"/>
                    </a:cubicBezTo>
                    <a:cubicBezTo>
                      <a:pt x="2142991" y="1513115"/>
                      <a:pt x="2135844" y="1496558"/>
                      <a:pt x="2130234" y="1488868"/>
                    </a:cubicBezTo>
                    <a:cubicBezTo>
                      <a:pt x="2115939" y="1469235"/>
                      <a:pt x="2104901" y="1447521"/>
                      <a:pt x="2090244" y="1427888"/>
                    </a:cubicBezTo>
                    <a:cubicBezTo>
                      <a:pt x="1958241" y="1251371"/>
                      <a:pt x="1785163" y="1137011"/>
                      <a:pt x="1571823" y="1082997"/>
                    </a:cubicBezTo>
                    <a:cubicBezTo>
                      <a:pt x="1485238" y="1061103"/>
                      <a:pt x="1397025" y="1051241"/>
                      <a:pt x="1308089" y="1056669"/>
                    </a:cubicBezTo>
                    <a:cubicBezTo>
                      <a:pt x="1127591" y="1067707"/>
                      <a:pt x="962565" y="1124164"/>
                      <a:pt x="815543" y="1230924"/>
                    </a:cubicBezTo>
                    <a:cubicBezTo>
                      <a:pt x="741715" y="1284485"/>
                      <a:pt x="676845" y="1347184"/>
                      <a:pt x="621927" y="1420016"/>
                    </a:cubicBezTo>
                    <a:cubicBezTo>
                      <a:pt x="609351" y="1436664"/>
                      <a:pt x="599670" y="1455121"/>
                      <a:pt x="588451" y="1472492"/>
                    </a:cubicBezTo>
                    <a:cubicBezTo>
                      <a:pt x="581122" y="1483892"/>
                      <a:pt x="575422" y="1510039"/>
                      <a:pt x="550270" y="1493301"/>
                    </a:cubicBezTo>
                    <a:cubicBezTo>
                      <a:pt x="547285" y="1484616"/>
                      <a:pt x="547647" y="1475568"/>
                      <a:pt x="547556" y="1466521"/>
                    </a:cubicBezTo>
                    <a:cubicBezTo>
                      <a:pt x="546923" y="1454126"/>
                      <a:pt x="547375" y="1441821"/>
                      <a:pt x="547466" y="1429426"/>
                    </a:cubicBezTo>
                    <a:cubicBezTo>
                      <a:pt x="546923" y="1411060"/>
                      <a:pt x="547194" y="1392693"/>
                      <a:pt x="547466" y="1374327"/>
                    </a:cubicBezTo>
                    <a:cubicBezTo>
                      <a:pt x="559046" y="1058298"/>
                      <a:pt x="614508" y="752312"/>
                      <a:pt x="760082" y="462882"/>
                    </a:cubicBezTo>
                    <a:cubicBezTo>
                      <a:pt x="591798" y="576247"/>
                      <a:pt x="462238" y="717750"/>
                      <a:pt x="375473" y="897071"/>
                    </a:cubicBezTo>
                    <a:cubicBezTo>
                      <a:pt x="354483" y="934166"/>
                      <a:pt x="339735" y="973885"/>
                      <a:pt x="325078" y="1013694"/>
                    </a:cubicBezTo>
                    <a:cubicBezTo>
                      <a:pt x="304902" y="1071507"/>
                      <a:pt x="288074" y="1130135"/>
                      <a:pt x="279569" y="1190844"/>
                    </a:cubicBezTo>
                    <a:cubicBezTo>
                      <a:pt x="279479" y="1192653"/>
                      <a:pt x="279298" y="1194462"/>
                      <a:pt x="278936" y="1196272"/>
                    </a:cubicBezTo>
                    <a:cubicBezTo>
                      <a:pt x="271246" y="1240605"/>
                      <a:pt x="269617" y="1241962"/>
                      <a:pt x="225737" y="1242324"/>
                    </a:cubicBezTo>
                    <a:cubicBezTo>
                      <a:pt x="178961" y="1242686"/>
                      <a:pt x="132095" y="1241238"/>
                      <a:pt x="85320" y="1243771"/>
                    </a:cubicBezTo>
                    <a:cubicBezTo>
                      <a:pt x="66591" y="1240243"/>
                      <a:pt x="47501" y="1242776"/>
                      <a:pt x="28682" y="1241510"/>
                    </a:cubicBezTo>
                    <a:cubicBezTo>
                      <a:pt x="4345" y="1239881"/>
                      <a:pt x="-2260" y="1232914"/>
                      <a:pt x="635" y="1209119"/>
                    </a:cubicBezTo>
                    <a:cubicBezTo>
                      <a:pt x="10497" y="1129230"/>
                      <a:pt x="26873" y="1050698"/>
                      <a:pt x="51392" y="973975"/>
                    </a:cubicBezTo>
                    <a:cubicBezTo>
                      <a:pt x="59263" y="950814"/>
                      <a:pt x="67225" y="927742"/>
                      <a:pt x="74825" y="904490"/>
                    </a:cubicBezTo>
                    <a:cubicBezTo>
                      <a:pt x="77901" y="894810"/>
                      <a:pt x="83148" y="886667"/>
                      <a:pt x="91201" y="880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45">
                <a:extLst>
                  <a:ext uri="{FF2B5EF4-FFF2-40B4-BE49-F238E27FC236}">
                    <a16:creationId xmlns:a16="http://schemas.microsoft.com/office/drawing/2014/main" id="{18C06F55-B3E4-484A-A5DC-99D647CC8B63}"/>
                  </a:ext>
                </a:extLst>
              </p:cNvPr>
              <p:cNvSpPr/>
              <p:nvPr/>
            </p:nvSpPr>
            <p:spPr>
              <a:xfrm>
                <a:off x="4744917" y="4206038"/>
                <a:ext cx="2706759" cy="1503485"/>
              </a:xfrm>
              <a:custGeom>
                <a:avLst/>
                <a:gdLst>
                  <a:gd name="connsiteX0" fmla="*/ 2615560 w 2706760"/>
                  <a:gd name="connsiteY0" fmla="*/ 623152 h 1503485"/>
                  <a:gd name="connsiteX1" fmla="*/ 2532685 w 2706760"/>
                  <a:gd name="connsiteY1" fmla="*/ 799307 h 1503485"/>
                  <a:gd name="connsiteX2" fmla="*/ 2362230 w 2706760"/>
                  <a:gd name="connsiteY2" fmla="*/ 1040241 h 1503485"/>
                  <a:gd name="connsiteX3" fmla="*/ 1845075 w 2706760"/>
                  <a:gd name="connsiteY3" fmla="*/ 1395446 h 1503485"/>
                  <a:gd name="connsiteX4" fmla="*/ 1519094 w 2706760"/>
                  <a:gd name="connsiteY4" fmla="*/ 1477778 h 1503485"/>
                  <a:gd name="connsiteX5" fmla="*/ 1393786 w 2706760"/>
                  <a:gd name="connsiteY5" fmla="*/ 1501211 h 1503485"/>
                  <a:gd name="connsiteX6" fmla="*/ 1264498 w 2706760"/>
                  <a:gd name="connsiteY6" fmla="*/ 1493611 h 1503485"/>
                  <a:gd name="connsiteX7" fmla="*/ 1014063 w 2706760"/>
                  <a:gd name="connsiteY7" fmla="*/ 1444303 h 1503485"/>
                  <a:gd name="connsiteX8" fmla="*/ 471033 w 2706760"/>
                  <a:gd name="connsiteY8" fmla="*/ 1162564 h 1503485"/>
                  <a:gd name="connsiteX9" fmla="*/ 139623 w 2706760"/>
                  <a:gd name="connsiteY9" fmla="*/ 746288 h 1503485"/>
                  <a:gd name="connsiteX10" fmla="*/ 50415 w 2706760"/>
                  <a:gd name="connsiteY10" fmla="*/ 527520 h 1503485"/>
                  <a:gd name="connsiteX11" fmla="*/ 834 w 2706760"/>
                  <a:gd name="connsiteY11" fmla="*/ 295542 h 1503485"/>
                  <a:gd name="connsiteX12" fmla="*/ 31143 w 2706760"/>
                  <a:gd name="connsiteY12" fmla="*/ 261524 h 1503485"/>
                  <a:gd name="connsiteX13" fmla="*/ 87781 w 2706760"/>
                  <a:gd name="connsiteY13" fmla="*/ 260981 h 1503485"/>
                  <a:gd name="connsiteX14" fmla="*/ 223674 w 2706760"/>
                  <a:gd name="connsiteY14" fmla="*/ 260890 h 1503485"/>
                  <a:gd name="connsiteX15" fmla="*/ 278321 w 2706760"/>
                  <a:gd name="connsiteY15" fmla="*/ 309747 h 1503485"/>
                  <a:gd name="connsiteX16" fmla="*/ 327449 w 2706760"/>
                  <a:gd name="connsiteY16" fmla="*/ 493954 h 1503485"/>
                  <a:gd name="connsiteX17" fmla="*/ 488585 w 2706760"/>
                  <a:gd name="connsiteY17" fmla="*/ 790621 h 1503485"/>
                  <a:gd name="connsiteX18" fmla="*/ 618778 w 2706760"/>
                  <a:gd name="connsiteY18" fmla="*/ 932395 h 1503485"/>
                  <a:gd name="connsiteX19" fmla="*/ 644835 w 2706760"/>
                  <a:gd name="connsiteY19" fmla="*/ 951667 h 1503485"/>
                  <a:gd name="connsiteX20" fmla="*/ 758109 w 2706760"/>
                  <a:gd name="connsiteY20" fmla="*/ 1039065 h 1503485"/>
                  <a:gd name="connsiteX21" fmla="*/ 550650 w 2706760"/>
                  <a:gd name="connsiteY21" fmla="*/ 157206 h 1503485"/>
                  <a:gd name="connsiteX22" fmla="*/ 545855 w 2706760"/>
                  <a:gd name="connsiteY22" fmla="*/ 41398 h 1503485"/>
                  <a:gd name="connsiteX23" fmla="*/ 549927 w 2706760"/>
                  <a:gd name="connsiteY23" fmla="*/ 7470 h 1503485"/>
                  <a:gd name="connsiteX24" fmla="*/ 576526 w 2706760"/>
                  <a:gd name="connsiteY24" fmla="*/ 14618 h 1503485"/>
                  <a:gd name="connsiteX25" fmla="*/ 616516 w 2706760"/>
                  <a:gd name="connsiteY25" fmla="*/ 75598 h 1503485"/>
                  <a:gd name="connsiteX26" fmla="*/ 1134937 w 2706760"/>
                  <a:gd name="connsiteY26" fmla="*/ 420488 h 1503485"/>
                  <a:gd name="connsiteX27" fmla="*/ 1398672 w 2706760"/>
                  <a:gd name="connsiteY27" fmla="*/ 446817 h 1503485"/>
                  <a:gd name="connsiteX28" fmla="*/ 1891218 w 2706760"/>
                  <a:gd name="connsiteY28" fmla="*/ 272562 h 1503485"/>
                  <a:gd name="connsiteX29" fmla="*/ 2084834 w 2706760"/>
                  <a:gd name="connsiteY29" fmla="*/ 83469 h 1503485"/>
                  <a:gd name="connsiteX30" fmla="*/ 2118310 w 2706760"/>
                  <a:gd name="connsiteY30" fmla="*/ 30994 h 1503485"/>
                  <a:gd name="connsiteX31" fmla="*/ 2156490 w 2706760"/>
                  <a:gd name="connsiteY31" fmla="*/ 10184 h 1503485"/>
                  <a:gd name="connsiteX32" fmla="*/ 2159204 w 2706760"/>
                  <a:gd name="connsiteY32" fmla="*/ 36965 h 1503485"/>
                  <a:gd name="connsiteX33" fmla="*/ 2159295 w 2706760"/>
                  <a:gd name="connsiteY33" fmla="*/ 74060 h 1503485"/>
                  <a:gd name="connsiteX34" fmla="*/ 2159295 w 2706760"/>
                  <a:gd name="connsiteY34" fmla="*/ 129159 h 1503485"/>
                  <a:gd name="connsiteX35" fmla="*/ 1946679 w 2706760"/>
                  <a:gd name="connsiteY35" fmla="*/ 1040604 h 1503485"/>
                  <a:gd name="connsiteX36" fmla="*/ 2331288 w 2706760"/>
                  <a:gd name="connsiteY36" fmla="*/ 606414 h 1503485"/>
                  <a:gd name="connsiteX37" fmla="*/ 2381682 w 2706760"/>
                  <a:gd name="connsiteY37" fmla="*/ 489792 h 1503485"/>
                  <a:gd name="connsiteX38" fmla="*/ 2427191 w 2706760"/>
                  <a:gd name="connsiteY38" fmla="*/ 312642 h 1503485"/>
                  <a:gd name="connsiteX39" fmla="*/ 2427824 w 2706760"/>
                  <a:gd name="connsiteY39" fmla="*/ 307214 h 1503485"/>
                  <a:gd name="connsiteX40" fmla="*/ 2481024 w 2706760"/>
                  <a:gd name="connsiteY40" fmla="*/ 261162 h 1503485"/>
                  <a:gd name="connsiteX41" fmla="*/ 2621440 w 2706760"/>
                  <a:gd name="connsiteY41" fmla="*/ 259714 h 1503485"/>
                  <a:gd name="connsiteX42" fmla="*/ 2678078 w 2706760"/>
                  <a:gd name="connsiteY42" fmla="*/ 261976 h 1503485"/>
                  <a:gd name="connsiteX43" fmla="*/ 2706125 w 2706760"/>
                  <a:gd name="connsiteY43" fmla="*/ 294366 h 1503485"/>
                  <a:gd name="connsiteX44" fmla="*/ 2655369 w 2706760"/>
                  <a:gd name="connsiteY44" fmla="*/ 529510 h 1503485"/>
                  <a:gd name="connsiteX45" fmla="*/ 2631936 w 2706760"/>
                  <a:gd name="connsiteY45" fmla="*/ 598996 h 1503485"/>
                  <a:gd name="connsiteX46" fmla="*/ 2615560 w 2706760"/>
                  <a:gd name="connsiteY46" fmla="*/ 623152 h 150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06760" h="1503485">
                    <a:moveTo>
                      <a:pt x="2615560" y="623152"/>
                    </a:moveTo>
                    <a:cubicBezTo>
                      <a:pt x="2589413" y="682594"/>
                      <a:pt x="2563537" y="742126"/>
                      <a:pt x="2532685" y="799307"/>
                    </a:cubicBezTo>
                    <a:cubicBezTo>
                      <a:pt x="2486543" y="887158"/>
                      <a:pt x="2429001" y="966595"/>
                      <a:pt x="2362230" y="1040241"/>
                    </a:cubicBezTo>
                    <a:cubicBezTo>
                      <a:pt x="2217742" y="1199749"/>
                      <a:pt x="2044572" y="1316733"/>
                      <a:pt x="1845075" y="1395446"/>
                    </a:cubicBezTo>
                    <a:cubicBezTo>
                      <a:pt x="1740124" y="1436793"/>
                      <a:pt x="1631012" y="1463031"/>
                      <a:pt x="1519094" y="1477778"/>
                    </a:cubicBezTo>
                    <a:cubicBezTo>
                      <a:pt x="1476933" y="1483388"/>
                      <a:pt x="1436491" y="1496688"/>
                      <a:pt x="1393786" y="1501211"/>
                    </a:cubicBezTo>
                    <a:cubicBezTo>
                      <a:pt x="1349635" y="1505916"/>
                      <a:pt x="1306478" y="1503292"/>
                      <a:pt x="1264498" y="1493611"/>
                    </a:cubicBezTo>
                    <a:cubicBezTo>
                      <a:pt x="1181532" y="1474431"/>
                      <a:pt x="1096576" y="1465745"/>
                      <a:pt x="1014063" y="1444303"/>
                    </a:cubicBezTo>
                    <a:cubicBezTo>
                      <a:pt x="811490" y="1391646"/>
                      <a:pt x="630540" y="1297824"/>
                      <a:pt x="471033" y="1162564"/>
                    </a:cubicBezTo>
                    <a:cubicBezTo>
                      <a:pt x="333149" y="1045670"/>
                      <a:pt x="223041" y="906429"/>
                      <a:pt x="139623" y="746288"/>
                    </a:cubicBezTo>
                    <a:cubicBezTo>
                      <a:pt x="103162" y="676261"/>
                      <a:pt x="74209" y="602886"/>
                      <a:pt x="50415" y="527520"/>
                    </a:cubicBezTo>
                    <a:cubicBezTo>
                      <a:pt x="27434" y="451611"/>
                      <a:pt x="9248" y="374618"/>
                      <a:pt x="834" y="295542"/>
                    </a:cubicBezTo>
                    <a:cubicBezTo>
                      <a:pt x="-2242" y="266771"/>
                      <a:pt x="2191" y="262700"/>
                      <a:pt x="31143" y="261524"/>
                    </a:cubicBezTo>
                    <a:cubicBezTo>
                      <a:pt x="50053" y="260710"/>
                      <a:pt x="68962" y="262609"/>
                      <a:pt x="87781" y="260981"/>
                    </a:cubicBezTo>
                    <a:cubicBezTo>
                      <a:pt x="133109" y="260710"/>
                      <a:pt x="178437" y="260710"/>
                      <a:pt x="223674" y="260890"/>
                    </a:cubicBezTo>
                    <a:cubicBezTo>
                      <a:pt x="267645" y="261071"/>
                      <a:pt x="271626" y="264691"/>
                      <a:pt x="278321" y="309747"/>
                    </a:cubicBezTo>
                    <a:cubicBezTo>
                      <a:pt x="287730" y="372989"/>
                      <a:pt x="303835" y="434512"/>
                      <a:pt x="327449" y="493954"/>
                    </a:cubicBezTo>
                    <a:cubicBezTo>
                      <a:pt x="361648" y="603429"/>
                      <a:pt x="420909" y="699241"/>
                      <a:pt x="488585" y="790621"/>
                    </a:cubicBezTo>
                    <a:cubicBezTo>
                      <a:pt x="527037" y="842463"/>
                      <a:pt x="573179" y="887158"/>
                      <a:pt x="618778" y="932395"/>
                    </a:cubicBezTo>
                    <a:cubicBezTo>
                      <a:pt x="626559" y="940086"/>
                      <a:pt x="634973" y="946781"/>
                      <a:pt x="644835" y="951667"/>
                    </a:cubicBezTo>
                    <a:cubicBezTo>
                      <a:pt x="678220" y="985142"/>
                      <a:pt x="718481" y="1009661"/>
                      <a:pt x="758109" y="1039065"/>
                    </a:cubicBezTo>
                    <a:cubicBezTo>
                      <a:pt x="621221" y="759589"/>
                      <a:pt x="557707" y="465002"/>
                      <a:pt x="550650" y="157206"/>
                    </a:cubicBezTo>
                    <a:cubicBezTo>
                      <a:pt x="544227" y="118754"/>
                      <a:pt x="543322" y="80121"/>
                      <a:pt x="545855" y="41398"/>
                    </a:cubicBezTo>
                    <a:cubicBezTo>
                      <a:pt x="548479" y="30270"/>
                      <a:pt x="548751" y="18779"/>
                      <a:pt x="549927" y="7470"/>
                    </a:cubicBezTo>
                    <a:cubicBezTo>
                      <a:pt x="563769" y="-9630"/>
                      <a:pt x="570917" y="6927"/>
                      <a:pt x="576526" y="14618"/>
                    </a:cubicBezTo>
                    <a:cubicBezTo>
                      <a:pt x="590821" y="34251"/>
                      <a:pt x="601859" y="55965"/>
                      <a:pt x="616516" y="75598"/>
                    </a:cubicBezTo>
                    <a:cubicBezTo>
                      <a:pt x="748519" y="252114"/>
                      <a:pt x="921598" y="366475"/>
                      <a:pt x="1134937" y="420488"/>
                    </a:cubicBezTo>
                    <a:cubicBezTo>
                      <a:pt x="1221522" y="442383"/>
                      <a:pt x="1309735" y="452245"/>
                      <a:pt x="1398672" y="446817"/>
                    </a:cubicBezTo>
                    <a:cubicBezTo>
                      <a:pt x="1579169" y="435778"/>
                      <a:pt x="1744196" y="379322"/>
                      <a:pt x="1891218" y="272562"/>
                    </a:cubicBezTo>
                    <a:cubicBezTo>
                      <a:pt x="1965045" y="219000"/>
                      <a:pt x="2029916" y="156301"/>
                      <a:pt x="2084834" y="83469"/>
                    </a:cubicBezTo>
                    <a:cubicBezTo>
                      <a:pt x="2097410" y="66822"/>
                      <a:pt x="2107091" y="48365"/>
                      <a:pt x="2118310" y="30994"/>
                    </a:cubicBezTo>
                    <a:cubicBezTo>
                      <a:pt x="2125638" y="19594"/>
                      <a:pt x="2131338" y="-6553"/>
                      <a:pt x="2156490" y="10184"/>
                    </a:cubicBezTo>
                    <a:cubicBezTo>
                      <a:pt x="2159476" y="18870"/>
                      <a:pt x="2159114" y="27917"/>
                      <a:pt x="2159204" y="36965"/>
                    </a:cubicBezTo>
                    <a:cubicBezTo>
                      <a:pt x="2159838" y="49360"/>
                      <a:pt x="2159385" y="61665"/>
                      <a:pt x="2159295" y="74060"/>
                    </a:cubicBezTo>
                    <a:cubicBezTo>
                      <a:pt x="2159838" y="92426"/>
                      <a:pt x="2159566" y="110793"/>
                      <a:pt x="2159295" y="129159"/>
                    </a:cubicBezTo>
                    <a:cubicBezTo>
                      <a:pt x="2147714" y="445188"/>
                      <a:pt x="2092253" y="751174"/>
                      <a:pt x="1946679" y="1040604"/>
                    </a:cubicBezTo>
                    <a:cubicBezTo>
                      <a:pt x="2114962" y="927238"/>
                      <a:pt x="2244522" y="785735"/>
                      <a:pt x="2331288" y="606414"/>
                    </a:cubicBezTo>
                    <a:cubicBezTo>
                      <a:pt x="2352278" y="569319"/>
                      <a:pt x="2367025" y="529601"/>
                      <a:pt x="2381682" y="489792"/>
                    </a:cubicBezTo>
                    <a:cubicBezTo>
                      <a:pt x="2401858" y="431979"/>
                      <a:pt x="2418686" y="373351"/>
                      <a:pt x="2427191" y="312642"/>
                    </a:cubicBezTo>
                    <a:cubicBezTo>
                      <a:pt x="2427282" y="310833"/>
                      <a:pt x="2427462" y="309023"/>
                      <a:pt x="2427824" y="307214"/>
                    </a:cubicBezTo>
                    <a:cubicBezTo>
                      <a:pt x="2435515" y="262881"/>
                      <a:pt x="2437143" y="261524"/>
                      <a:pt x="2481024" y="261162"/>
                    </a:cubicBezTo>
                    <a:cubicBezTo>
                      <a:pt x="2527799" y="260800"/>
                      <a:pt x="2574665" y="262248"/>
                      <a:pt x="2621440" y="259714"/>
                    </a:cubicBezTo>
                    <a:cubicBezTo>
                      <a:pt x="2640169" y="263243"/>
                      <a:pt x="2659259" y="260710"/>
                      <a:pt x="2678078" y="261976"/>
                    </a:cubicBezTo>
                    <a:cubicBezTo>
                      <a:pt x="2702416" y="263605"/>
                      <a:pt x="2709021" y="270571"/>
                      <a:pt x="2706125" y="294366"/>
                    </a:cubicBezTo>
                    <a:cubicBezTo>
                      <a:pt x="2696263" y="374256"/>
                      <a:pt x="2679887" y="452788"/>
                      <a:pt x="2655369" y="529510"/>
                    </a:cubicBezTo>
                    <a:cubicBezTo>
                      <a:pt x="2647497" y="552672"/>
                      <a:pt x="2639445" y="575743"/>
                      <a:pt x="2631936" y="598996"/>
                    </a:cubicBezTo>
                    <a:cubicBezTo>
                      <a:pt x="2628859" y="608586"/>
                      <a:pt x="2623612" y="616728"/>
                      <a:pt x="2615560" y="62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44">
              <a:extLst>
                <a:ext uri="{FF2B5EF4-FFF2-40B4-BE49-F238E27FC236}">
                  <a16:creationId xmlns:a16="http://schemas.microsoft.com/office/drawing/2014/main" id="{EDE9D51B-4D75-42E0-9D25-E98CB80039D7}"/>
                </a:ext>
              </a:extLst>
            </p:cNvPr>
            <p:cNvGrpSpPr/>
            <p:nvPr/>
          </p:nvGrpSpPr>
          <p:grpSpPr>
            <a:xfrm>
              <a:off x="7532538" y="2788931"/>
              <a:ext cx="1375370" cy="1374676"/>
              <a:chOff x="2694095" y="150545"/>
              <a:chExt cx="2189491" cy="2188386"/>
            </a:xfrm>
          </p:grpSpPr>
          <p:sp>
            <p:nvSpPr>
              <p:cNvPr id="13" name="Freeform: Shape 145">
                <a:extLst>
                  <a:ext uri="{FF2B5EF4-FFF2-40B4-BE49-F238E27FC236}">
                    <a16:creationId xmlns:a16="http://schemas.microsoft.com/office/drawing/2014/main" id="{5C3BB33E-3A1A-4CBF-BCFC-D4A2EBEA8023}"/>
                  </a:ext>
                </a:extLst>
              </p:cNvPr>
              <p:cNvSpPr/>
              <p:nvPr/>
            </p:nvSpPr>
            <p:spPr>
              <a:xfrm>
                <a:off x="2694095" y="150545"/>
                <a:ext cx="2188386" cy="2188386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46">
                <a:extLst>
                  <a:ext uri="{FF2B5EF4-FFF2-40B4-BE49-F238E27FC236}">
                    <a16:creationId xmlns:a16="http://schemas.microsoft.com/office/drawing/2014/main" id="{35BB4028-E09E-44B4-865C-6F0A605C1552}"/>
                  </a:ext>
                </a:extLst>
              </p:cNvPr>
              <p:cNvSpPr/>
              <p:nvPr/>
            </p:nvSpPr>
            <p:spPr>
              <a:xfrm>
                <a:off x="3149837" y="152382"/>
                <a:ext cx="1733749" cy="2177435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A30ECF00-E9DB-4450-8A91-B218A828E37F}"/>
              </a:ext>
            </a:extLst>
          </p:cNvPr>
          <p:cNvGrpSpPr/>
          <p:nvPr/>
        </p:nvGrpSpPr>
        <p:grpSpPr>
          <a:xfrm>
            <a:off x="323529" y="1050151"/>
            <a:ext cx="1125385" cy="1107996"/>
            <a:chOff x="557349" y="2210492"/>
            <a:chExt cx="3538819" cy="3484138"/>
          </a:xfrm>
          <a:solidFill>
            <a:schemeClr val="accent1"/>
          </a:solidFill>
        </p:grpSpPr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BB0F667F-32DC-437C-A9A4-E0EF789AE81D}"/>
                </a:ext>
              </a:extLst>
            </p:cNvPr>
            <p:cNvSpPr/>
            <p:nvPr/>
          </p:nvSpPr>
          <p:spPr>
            <a:xfrm>
              <a:off x="557349" y="3701867"/>
              <a:ext cx="3538819" cy="572588"/>
            </a:xfrm>
            <a:custGeom>
              <a:avLst/>
              <a:gdLst>
                <a:gd name="connsiteX0" fmla="*/ 2644515 w 3538819"/>
                <a:gd name="connsiteY0" fmla="*/ 0 h 572588"/>
                <a:gd name="connsiteX1" fmla="*/ 3538819 w 3538819"/>
                <a:gd name="connsiteY1" fmla="*/ 286294 h 572588"/>
                <a:gd name="connsiteX2" fmla="*/ 2644515 w 3538819"/>
                <a:gd name="connsiteY2" fmla="*/ 572588 h 572588"/>
                <a:gd name="connsiteX3" fmla="*/ 2644515 w 3538819"/>
                <a:gd name="connsiteY3" fmla="*/ 325302 h 572588"/>
                <a:gd name="connsiteX4" fmla="*/ 573564 w 3538819"/>
                <a:gd name="connsiteY4" fmla="*/ 325302 h 572588"/>
                <a:gd name="connsiteX5" fmla="*/ 573564 w 3538819"/>
                <a:gd name="connsiteY5" fmla="*/ 332644 h 572588"/>
                <a:gd name="connsiteX6" fmla="*/ 557204 w 3538819"/>
                <a:gd name="connsiteY6" fmla="*/ 332841 h 572588"/>
                <a:gd name="connsiteX7" fmla="*/ 545699 w 3538819"/>
                <a:gd name="connsiteY7" fmla="*/ 341470 h 572588"/>
                <a:gd name="connsiteX8" fmla="*/ 394715 w 3538819"/>
                <a:gd name="connsiteY8" fmla="*/ 500362 h 572588"/>
                <a:gd name="connsiteX9" fmla="*/ 378180 w 3538819"/>
                <a:gd name="connsiteY9" fmla="*/ 508271 h 572588"/>
                <a:gd name="connsiteX10" fmla="*/ 7909 w 3538819"/>
                <a:gd name="connsiteY10" fmla="*/ 502518 h 572588"/>
                <a:gd name="connsiteX11" fmla="*/ 0 w 3538819"/>
                <a:gd name="connsiteY11" fmla="*/ 501800 h 572588"/>
                <a:gd name="connsiteX12" fmla="*/ 257391 w 3538819"/>
                <a:gd name="connsiteY12" fmla="*/ 277480 h 572588"/>
                <a:gd name="connsiteX13" fmla="*/ 30917 w 3538819"/>
                <a:gd name="connsiteY13" fmla="*/ 51004 h 572588"/>
                <a:gd name="connsiteX14" fmla="*/ 73335 w 3538819"/>
                <a:gd name="connsiteY14" fmla="*/ 53162 h 572588"/>
                <a:gd name="connsiteX15" fmla="*/ 402624 w 3538819"/>
                <a:gd name="connsiteY15" fmla="*/ 73292 h 572588"/>
                <a:gd name="connsiteX16" fmla="*/ 422036 w 3538819"/>
                <a:gd name="connsiteY16" fmla="*/ 84077 h 572588"/>
                <a:gd name="connsiteX17" fmla="*/ 543383 w 3538819"/>
                <a:gd name="connsiteY17" fmla="*/ 233975 h 572588"/>
                <a:gd name="connsiteX18" fmla="*/ 2644515 w 3538819"/>
                <a:gd name="connsiteY18" fmla="*/ 233975 h 57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8819" h="572588">
                  <a:moveTo>
                    <a:pt x="2644515" y="0"/>
                  </a:moveTo>
                  <a:lnTo>
                    <a:pt x="3538819" y="286294"/>
                  </a:lnTo>
                  <a:lnTo>
                    <a:pt x="2644515" y="572588"/>
                  </a:lnTo>
                  <a:lnTo>
                    <a:pt x="2644515" y="325302"/>
                  </a:lnTo>
                  <a:lnTo>
                    <a:pt x="573564" y="325302"/>
                  </a:lnTo>
                  <a:lnTo>
                    <a:pt x="573564" y="332644"/>
                  </a:lnTo>
                  <a:lnTo>
                    <a:pt x="557204" y="332841"/>
                  </a:lnTo>
                  <a:cubicBezTo>
                    <a:pt x="552889" y="332841"/>
                    <a:pt x="548575" y="337873"/>
                    <a:pt x="545699" y="341470"/>
                  </a:cubicBezTo>
                  <a:cubicBezTo>
                    <a:pt x="495372" y="394672"/>
                    <a:pt x="445044" y="447877"/>
                    <a:pt x="394715" y="500362"/>
                  </a:cubicBezTo>
                  <a:cubicBezTo>
                    <a:pt x="391121" y="504676"/>
                    <a:pt x="383930" y="508271"/>
                    <a:pt x="378180" y="508271"/>
                  </a:cubicBezTo>
                  <a:cubicBezTo>
                    <a:pt x="254517" y="506832"/>
                    <a:pt x="130854" y="504676"/>
                    <a:pt x="7909" y="502518"/>
                  </a:cubicBezTo>
                  <a:cubicBezTo>
                    <a:pt x="6471" y="502518"/>
                    <a:pt x="4314" y="502518"/>
                    <a:pt x="0" y="501800"/>
                  </a:cubicBezTo>
                  <a:cubicBezTo>
                    <a:pt x="86996" y="426307"/>
                    <a:pt x="171833" y="352253"/>
                    <a:pt x="257391" y="277480"/>
                  </a:cubicBezTo>
                  <a:cubicBezTo>
                    <a:pt x="181900" y="201989"/>
                    <a:pt x="107128" y="127214"/>
                    <a:pt x="30917" y="51004"/>
                  </a:cubicBezTo>
                  <a:cubicBezTo>
                    <a:pt x="46014" y="51724"/>
                    <a:pt x="59675" y="52442"/>
                    <a:pt x="73335" y="53162"/>
                  </a:cubicBezTo>
                  <a:cubicBezTo>
                    <a:pt x="183338" y="59632"/>
                    <a:pt x="292622" y="66103"/>
                    <a:pt x="402624" y="73292"/>
                  </a:cubicBezTo>
                  <a:cubicBezTo>
                    <a:pt x="409095" y="74012"/>
                    <a:pt x="417723" y="78326"/>
                    <a:pt x="422036" y="84077"/>
                  </a:cubicBezTo>
                  <a:lnTo>
                    <a:pt x="543383" y="233975"/>
                  </a:lnTo>
                  <a:lnTo>
                    <a:pt x="2644515" y="233975"/>
                  </a:ln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72B34C38-B592-4412-BEF8-4264E267A557}"/>
                </a:ext>
              </a:extLst>
            </p:cNvPr>
            <p:cNvSpPr/>
            <p:nvPr/>
          </p:nvSpPr>
          <p:spPr>
            <a:xfrm>
              <a:off x="1370890" y="2210492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63F0169-AE41-41D0-A3CB-AF3E631DA7D0}"/>
              </a:ext>
            </a:extLst>
          </p:cNvPr>
          <p:cNvGrpSpPr/>
          <p:nvPr/>
        </p:nvGrpSpPr>
        <p:grpSpPr>
          <a:xfrm rot="2632765">
            <a:off x="2428924" y="4109047"/>
            <a:ext cx="3497481" cy="2132187"/>
            <a:chOff x="474545" y="-9"/>
            <a:chExt cx="11242747" cy="6853974"/>
          </a:xfrm>
          <a:solidFill>
            <a:schemeClr val="accent5"/>
          </a:solidFill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DEAC0E84-2F96-411F-AE2D-976C6908AB89}"/>
                </a:ext>
              </a:extLst>
            </p:cNvPr>
            <p:cNvSpPr/>
            <p:nvPr/>
          </p:nvSpPr>
          <p:spPr>
            <a:xfrm>
              <a:off x="760524" y="598616"/>
              <a:ext cx="9379854" cy="6255349"/>
            </a:xfrm>
            <a:custGeom>
              <a:avLst/>
              <a:gdLst>
                <a:gd name="connsiteX0" fmla="*/ 8651959 w 9379854"/>
                <a:gd name="connsiteY0" fmla="*/ 3632121 h 6255349"/>
                <a:gd name="connsiteX1" fmla="*/ 8173741 w 9379854"/>
                <a:gd name="connsiteY1" fmla="*/ 4004575 h 6255349"/>
                <a:gd name="connsiteX2" fmla="*/ 7963265 w 9379854"/>
                <a:gd name="connsiteY2" fmla="*/ 4011240 h 6255349"/>
                <a:gd name="connsiteX3" fmla="*/ 7716833 w 9379854"/>
                <a:gd name="connsiteY3" fmla="*/ 3633261 h 6255349"/>
                <a:gd name="connsiteX4" fmla="*/ 7192749 w 9379854"/>
                <a:gd name="connsiteY4" fmla="*/ 2651479 h 6255349"/>
                <a:gd name="connsiteX5" fmla="*/ 7182488 w 9379854"/>
                <a:gd name="connsiteY5" fmla="*/ 2629467 h 6255349"/>
                <a:gd name="connsiteX6" fmla="*/ 7130483 w 9379854"/>
                <a:gd name="connsiteY6" fmla="*/ 2541331 h 6255349"/>
                <a:gd name="connsiteX7" fmla="*/ 7078302 w 9379854"/>
                <a:gd name="connsiteY7" fmla="*/ 2496341 h 6255349"/>
                <a:gd name="connsiteX8" fmla="*/ 6704006 w 9379854"/>
                <a:gd name="connsiteY8" fmla="*/ 2139936 h 6255349"/>
                <a:gd name="connsiteX9" fmla="*/ 4040173 w 9379854"/>
                <a:gd name="connsiteY9" fmla="*/ 1093170 h 6255349"/>
                <a:gd name="connsiteX10" fmla="*/ 2376538 w 9379854"/>
                <a:gd name="connsiteY10" fmla="*/ 1306101 h 6255349"/>
                <a:gd name="connsiteX11" fmla="*/ 2406356 w 9379854"/>
                <a:gd name="connsiteY11" fmla="*/ 964166 h 6255349"/>
                <a:gd name="connsiteX12" fmla="*/ 2524836 w 9379854"/>
                <a:gd name="connsiteY12" fmla="*/ 692564 h 6255349"/>
                <a:gd name="connsiteX13" fmla="*/ 2585523 w 9379854"/>
                <a:gd name="connsiteY13" fmla="*/ 564350 h 6255349"/>
                <a:gd name="connsiteX14" fmla="*/ 2658839 w 9379854"/>
                <a:gd name="connsiteY14" fmla="*/ 423682 h 6255349"/>
                <a:gd name="connsiteX15" fmla="*/ 2731102 w 9379854"/>
                <a:gd name="connsiteY15" fmla="*/ 296344 h 6255349"/>
                <a:gd name="connsiteX16" fmla="*/ 2708914 w 9379854"/>
                <a:gd name="connsiteY16" fmla="*/ 62628 h 6255349"/>
                <a:gd name="connsiteX17" fmla="*/ 2604027 w 9379854"/>
                <a:gd name="connsiteY17" fmla="*/ 14394 h 6255349"/>
                <a:gd name="connsiteX18" fmla="*/ 2227627 w 9379854"/>
                <a:gd name="connsiteY18" fmla="*/ 341772 h 6255349"/>
                <a:gd name="connsiteX19" fmla="*/ 2279193 w 9379854"/>
                <a:gd name="connsiteY19" fmla="*/ 79642 h 6255349"/>
                <a:gd name="connsiteX20" fmla="*/ 2248762 w 9379854"/>
                <a:gd name="connsiteY20" fmla="*/ 20095 h 6255349"/>
                <a:gd name="connsiteX21" fmla="*/ 2185970 w 9379854"/>
                <a:gd name="connsiteY21" fmla="*/ 45702 h 6255349"/>
                <a:gd name="connsiteX22" fmla="*/ 1720731 w 9379854"/>
                <a:gd name="connsiteY22" fmla="*/ 414298 h 6255349"/>
                <a:gd name="connsiteX23" fmla="*/ 1632156 w 9379854"/>
                <a:gd name="connsiteY23" fmla="*/ 661168 h 6255349"/>
                <a:gd name="connsiteX24" fmla="*/ 1608828 w 9379854"/>
                <a:gd name="connsiteY24" fmla="*/ 754479 h 6255349"/>
                <a:gd name="connsiteX25" fmla="*/ 1581291 w 9379854"/>
                <a:gd name="connsiteY25" fmla="*/ 831654 h 6255349"/>
                <a:gd name="connsiteX26" fmla="*/ 1572872 w 9379854"/>
                <a:gd name="connsiteY26" fmla="*/ 949432 h 6255349"/>
                <a:gd name="connsiteX27" fmla="*/ 1546650 w 9379854"/>
                <a:gd name="connsiteY27" fmla="*/ 1005384 h 6255349"/>
                <a:gd name="connsiteX28" fmla="*/ 1482718 w 9379854"/>
                <a:gd name="connsiteY28" fmla="*/ 1143509 h 6255349"/>
                <a:gd name="connsiteX29" fmla="*/ 1419049 w 9379854"/>
                <a:gd name="connsiteY29" fmla="*/ 1326359 h 6255349"/>
                <a:gd name="connsiteX30" fmla="*/ 1348891 w 9379854"/>
                <a:gd name="connsiteY30" fmla="*/ 1506491 h 6255349"/>
                <a:gd name="connsiteX31" fmla="*/ 1302937 w 9379854"/>
                <a:gd name="connsiteY31" fmla="*/ 1639880 h 6255349"/>
                <a:gd name="connsiteX32" fmla="*/ 1276364 w 9379854"/>
                <a:gd name="connsiteY32" fmla="*/ 1703549 h 6255349"/>
                <a:gd name="connsiteX33" fmla="*/ 1302849 w 9379854"/>
                <a:gd name="connsiteY33" fmla="*/ 1850531 h 6255349"/>
                <a:gd name="connsiteX34" fmla="*/ 1288730 w 9379854"/>
                <a:gd name="connsiteY34" fmla="*/ 1920339 h 6255349"/>
                <a:gd name="connsiteX35" fmla="*/ 1201821 w 9379854"/>
                <a:gd name="connsiteY35" fmla="*/ 1994006 h 6255349"/>
                <a:gd name="connsiteX36" fmla="*/ 82792 w 9379854"/>
                <a:gd name="connsiteY36" fmla="*/ 3853997 h 6255349"/>
                <a:gd name="connsiteX37" fmla="*/ 16053 w 9379854"/>
                <a:gd name="connsiteY37" fmla="*/ 4168922 h 6255349"/>
                <a:gd name="connsiteX38" fmla="*/ 1846 w 9379854"/>
                <a:gd name="connsiteY38" fmla="*/ 4398340 h 6255349"/>
                <a:gd name="connsiteX39" fmla="*/ 127079 w 9379854"/>
                <a:gd name="connsiteY39" fmla="*/ 4506648 h 6255349"/>
                <a:gd name="connsiteX40" fmla="*/ 255557 w 9379854"/>
                <a:gd name="connsiteY40" fmla="*/ 4482531 h 6255349"/>
                <a:gd name="connsiteX41" fmla="*/ 884178 w 9379854"/>
                <a:gd name="connsiteY41" fmla="*/ 4141998 h 6255349"/>
                <a:gd name="connsiteX42" fmla="*/ 1887094 w 9379854"/>
                <a:gd name="connsiteY42" fmla="*/ 3369465 h 6255349"/>
                <a:gd name="connsiteX43" fmla="*/ 2634020 w 9379854"/>
                <a:gd name="connsiteY43" fmla="*/ 3111807 h 6255349"/>
                <a:gd name="connsiteX44" fmla="*/ 3014718 w 9379854"/>
                <a:gd name="connsiteY44" fmla="*/ 3133995 h 6255349"/>
                <a:gd name="connsiteX45" fmla="*/ 3635446 w 9379854"/>
                <a:gd name="connsiteY45" fmla="*/ 3078570 h 6255349"/>
                <a:gd name="connsiteX46" fmla="*/ 4183735 w 9379854"/>
                <a:gd name="connsiteY46" fmla="*/ 3034545 h 6255349"/>
                <a:gd name="connsiteX47" fmla="*/ 4259945 w 9379854"/>
                <a:gd name="connsiteY47" fmla="*/ 2912206 h 6255349"/>
                <a:gd name="connsiteX48" fmla="*/ 4318440 w 9379854"/>
                <a:gd name="connsiteY48" fmla="*/ 2794866 h 6255349"/>
                <a:gd name="connsiteX49" fmla="*/ 4602932 w 9379854"/>
                <a:gd name="connsiteY49" fmla="*/ 2746807 h 6255349"/>
                <a:gd name="connsiteX50" fmla="*/ 5346088 w 9379854"/>
                <a:gd name="connsiteY50" fmla="*/ 2766013 h 6255349"/>
                <a:gd name="connsiteX51" fmla="*/ 6113710 w 9379854"/>
                <a:gd name="connsiteY51" fmla="*/ 3061819 h 6255349"/>
                <a:gd name="connsiteX52" fmla="*/ 6524225 w 9379854"/>
                <a:gd name="connsiteY52" fmla="*/ 3361221 h 6255349"/>
                <a:gd name="connsiteX53" fmla="*/ 6621395 w 9379854"/>
                <a:gd name="connsiteY53" fmla="*/ 3455935 h 6255349"/>
                <a:gd name="connsiteX54" fmla="*/ 7452247 w 9379854"/>
                <a:gd name="connsiteY54" fmla="*/ 4246622 h 6255349"/>
                <a:gd name="connsiteX55" fmla="*/ 7501622 w 9379854"/>
                <a:gd name="connsiteY55" fmla="*/ 4377029 h 6255349"/>
                <a:gd name="connsiteX56" fmla="*/ 7461894 w 9379854"/>
                <a:gd name="connsiteY56" fmla="*/ 4641527 h 6255349"/>
                <a:gd name="connsiteX57" fmla="*/ 7319823 w 9379854"/>
                <a:gd name="connsiteY57" fmla="*/ 5562008 h 6255349"/>
                <a:gd name="connsiteX58" fmla="*/ 7726304 w 9379854"/>
                <a:gd name="connsiteY58" fmla="*/ 6255350 h 6255349"/>
                <a:gd name="connsiteX59" fmla="*/ 7729461 w 9379854"/>
                <a:gd name="connsiteY59" fmla="*/ 6252543 h 6255349"/>
                <a:gd name="connsiteX60" fmla="*/ 7663688 w 9379854"/>
                <a:gd name="connsiteY60" fmla="*/ 5911134 h 6255349"/>
                <a:gd name="connsiteX61" fmla="*/ 7840400 w 9379854"/>
                <a:gd name="connsiteY61" fmla="*/ 5468171 h 6255349"/>
                <a:gd name="connsiteX62" fmla="*/ 8018515 w 9379854"/>
                <a:gd name="connsiteY62" fmla="*/ 5080720 h 6255349"/>
                <a:gd name="connsiteX63" fmla="*/ 8120157 w 9379854"/>
                <a:gd name="connsiteY63" fmla="*/ 4871296 h 6255349"/>
                <a:gd name="connsiteX64" fmla="*/ 8195402 w 9379854"/>
                <a:gd name="connsiteY64" fmla="*/ 4685991 h 6255349"/>
                <a:gd name="connsiteX65" fmla="*/ 8480684 w 9379854"/>
                <a:gd name="connsiteY65" fmla="*/ 4582506 h 6255349"/>
                <a:gd name="connsiteX66" fmla="*/ 8782892 w 9379854"/>
                <a:gd name="connsiteY66" fmla="*/ 4162695 h 6255349"/>
                <a:gd name="connsiteX67" fmla="*/ 9379854 w 9379854"/>
                <a:gd name="connsiteY67" fmla="*/ 3633261 h 6255349"/>
                <a:gd name="connsiteX68" fmla="*/ 8651959 w 9379854"/>
                <a:gd name="connsiteY68" fmla="*/ 3632121 h 6255349"/>
                <a:gd name="connsiteX69" fmla="*/ 1070712 w 9379854"/>
                <a:gd name="connsiteY69" fmla="*/ 3450849 h 6255349"/>
                <a:gd name="connsiteX70" fmla="*/ 783939 w 9379854"/>
                <a:gd name="connsiteY70" fmla="*/ 3744287 h 6255349"/>
                <a:gd name="connsiteX71" fmla="*/ 886897 w 9379854"/>
                <a:gd name="connsiteY71" fmla="*/ 3660447 h 6255349"/>
                <a:gd name="connsiteX72" fmla="*/ 1017654 w 9379854"/>
                <a:gd name="connsiteY72" fmla="*/ 3497416 h 6255349"/>
                <a:gd name="connsiteX73" fmla="*/ 1052208 w 9379854"/>
                <a:gd name="connsiteY73" fmla="*/ 3356573 h 6255349"/>
                <a:gd name="connsiteX74" fmla="*/ 1110702 w 9379854"/>
                <a:gd name="connsiteY74" fmla="*/ 3157235 h 6255349"/>
                <a:gd name="connsiteX75" fmla="*/ 1190683 w 9379854"/>
                <a:gd name="connsiteY75" fmla="*/ 3054277 h 6255349"/>
                <a:gd name="connsiteX76" fmla="*/ 974156 w 9379854"/>
                <a:gd name="connsiteY76" fmla="*/ 3341664 h 6255349"/>
                <a:gd name="connsiteX77" fmla="*/ 753157 w 9379854"/>
                <a:gd name="connsiteY77" fmla="*/ 3695790 h 6255349"/>
                <a:gd name="connsiteX78" fmla="*/ 898999 w 9379854"/>
                <a:gd name="connsiteY78" fmla="*/ 3479175 h 6255349"/>
                <a:gd name="connsiteX79" fmla="*/ 810161 w 9379854"/>
                <a:gd name="connsiteY79" fmla="*/ 3533899 h 6255349"/>
                <a:gd name="connsiteX80" fmla="*/ 797093 w 9379854"/>
                <a:gd name="connsiteY80" fmla="*/ 3491804 h 6255349"/>
                <a:gd name="connsiteX81" fmla="*/ 842609 w 9379854"/>
                <a:gd name="connsiteY81" fmla="*/ 3407526 h 6255349"/>
                <a:gd name="connsiteX82" fmla="*/ 1160953 w 9379854"/>
                <a:gd name="connsiteY82" fmla="*/ 2972718 h 6255349"/>
                <a:gd name="connsiteX83" fmla="*/ 1008271 w 9379854"/>
                <a:gd name="connsiteY83" fmla="*/ 3111369 h 6255349"/>
                <a:gd name="connsiteX84" fmla="*/ 705800 w 9379854"/>
                <a:gd name="connsiteY84" fmla="*/ 3570995 h 6255349"/>
                <a:gd name="connsiteX85" fmla="*/ 515758 w 9379854"/>
                <a:gd name="connsiteY85" fmla="*/ 3998261 h 6255349"/>
                <a:gd name="connsiteX86" fmla="*/ 489974 w 9379854"/>
                <a:gd name="connsiteY86" fmla="*/ 3869783 h 6255349"/>
                <a:gd name="connsiteX87" fmla="*/ 707992 w 9379854"/>
                <a:gd name="connsiteY87" fmla="*/ 3496627 h 6255349"/>
                <a:gd name="connsiteX88" fmla="*/ 859973 w 9379854"/>
                <a:gd name="connsiteY88" fmla="*/ 3206346 h 6255349"/>
                <a:gd name="connsiteX89" fmla="*/ 1227165 w 9379854"/>
                <a:gd name="connsiteY89" fmla="*/ 2646919 h 6255349"/>
                <a:gd name="connsiteX90" fmla="*/ 1250669 w 9379854"/>
                <a:gd name="connsiteY90" fmla="*/ 2568517 h 6255349"/>
                <a:gd name="connsiteX91" fmla="*/ 1236988 w 9379854"/>
                <a:gd name="connsiteY91" fmla="*/ 2562729 h 6255349"/>
                <a:gd name="connsiteX92" fmla="*/ 1194805 w 9379854"/>
                <a:gd name="connsiteY92" fmla="*/ 2621223 h 6255349"/>
                <a:gd name="connsiteX93" fmla="*/ 1031686 w 9379854"/>
                <a:gd name="connsiteY93" fmla="*/ 2847836 h 6255349"/>
                <a:gd name="connsiteX94" fmla="*/ 882950 w 9379854"/>
                <a:gd name="connsiteY94" fmla="*/ 3041736 h 6255349"/>
                <a:gd name="connsiteX95" fmla="*/ 547066 w 9379854"/>
                <a:gd name="connsiteY95" fmla="*/ 3700788 h 6255349"/>
                <a:gd name="connsiteX96" fmla="*/ 722462 w 9379854"/>
                <a:gd name="connsiteY96" fmla="*/ 3288607 h 6255349"/>
                <a:gd name="connsiteX97" fmla="*/ 796830 w 9379854"/>
                <a:gd name="connsiteY97" fmla="*/ 3070852 h 6255349"/>
                <a:gd name="connsiteX98" fmla="*/ 851203 w 9379854"/>
                <a:gd name="connsiteY98" fmla="*/ 2879144 h 6255349"/>
                <a:gd name="connsiteX99" fmla="*/ 870234 w 9379854"/>
                <a:gd name="connsiteY99" fmla="*/ 2839241 h 6255349"/>
                <a:gd name="connsiteX100" fmla="*/ 764996 w 9379854"/>
                <a:gd name="connsiteY100" fmla="*/ 3067870 h 6255349"/>
                <a:gd name="connsiteX101" fmla="*/ 711763 w 9379854"/>
                <a:gd name="connsiteY101" fmla="*/ 3233620 h 6255349"/>
                <a:gd name="connsiteX102" fmla="*/ 452352 w 9379854"/>
                <a:gd name="connsiteY102" fmla="*/ 3788048 h 6255349"/>
                <a:gd name="connsiteX103" fmla="*/ 267046 w 9379854"/>
                <a:gd name="connsiteY103" fmla="*/ 4171991 h 6255349"/>
                <a:gd name="connsiteX104" fmla="*/ 331679 w 9379854"/>
                <a:gd name="connsiteY104" fmla="*/ 3878728 h 6255349"/>
                <a:gd name="connsiteX105" fmla="*/ 564693 w 9379854"/>
                <a:gd name="connsiteY105" fmla="*/ 3314565 h 6255349"/>
                <a:gd name="connsiteX106" fmla="*/ 721585 w 9379854"/>
                <a:gd name="connsiteY106" fmla="*/ 2926764 h 6255349"/>
                <a:gd name="connsiteX107" fmla="*/ 661951 w 9379854"/>
                <a:gd name="connsiteY107" fmla="*/ 3007271 h 6255349"/>
                <a:gd name="connsiteX108" fmla="*/ 527772 w 9379854"/>
                <a:gd name="connsiteY108" fmla="*/ 3371569 h 6255349"/>
                <a:gd name="connsiteX109" fmla="*/ 244858 w 9379854"/>
                <a:gd name="connsiteY109" fmla="*/ 3937398 h 6255349"/>
                <a:gd name="connsiteX110" fmla="*/ 276605 w 9379854"/>
                <a:gd name="connsiteY110" fmla="*/ 3852156 h 6255349"/>
                <a:gd name="connsiteX111" fmla="*/ 404469 w 9379854"/>
                <a:gd name="connsiteY111" fmla="*/ 3629578 h 6255349"/>
                <a:gd name="connsiteX112" fmla="*/ 503129 w 9379854"/>
                <a:gd name="connsiteY112" fmla="*/ 3374814 h 6255349"/>
                <a:gd name="connsiteX113" fmla="*/ 672825 w 9379854"/>
                <a:gd name="connsiteY113" fmla="*/ 2847748 h 6255349"/>
                <a:gd name="connsiteX114" fmla="*/ 608893 w 9379854"/>
                <a:gd name="connsiteY114" fmla="*/ 2957458 h 6255349"/>
                <a:gd name="connsiteX115" fmla="*/ 486291 w 9379854"/>
                <a:gd name="connsiteY115" fmla="*/ 3377182 h 6255349"/>
                <a:gd name="connsiteX116" fmla="*/ 390349 w 9379854"/>
                <a:gd name="connsiteY116" fmla="*/ 3590376 h 6255349"/>
                <a:gd name="connsiteX117" fmla="*/ 133569 w 9379854"/>
                <a:gd name="connsiteY117" fmla="*/ 4093676 h 6255349"/>
                <a:gd name="connsiteX118" fmla="*/ 66743 w 9379854"/>
                <a:gd name="connsiteY118" fmla="*/ 4285999 h 6255349"/>
                <a:gd name="connsiteX119" fmla="*/ 56044 w 9379854"/>
                <a:gd name="connsiteY119" fmla="*/ 4042461 h 6255349"/>
                <a:gd name="connsiteX120" fmla="*/ 1325651 w 9379854"/>
                <a:gd name="connsiteY120" fmla="*/ 1954454 h 6255349"/>
                <a:gd name="connsiteX121" fmla="*/ 1296535 w 9379854"/>
                <a:gd name="connsiteY121" fmla="*/ 2127220 h 6255349"/>
                <a:gd name="connsiteX122" fmla="*/ 1291974 w 9379854"/>
                <a:gd name="connsiteY122" fmla="*/ 2494149 h 6255349"/>
                <a:gd name="connsiteX123" fmla="*/ 1389056 w 9379854"/>
                <a:gd name="connsiteY123" fmla="*/ 2770749 h 6255349"/>
                <a:gd name="connsiteX124" fmla="*/ 1362484 w 9379854"/>
                <a:gd name="connsiteY124" fmla="*/ 2890632 h 6255349"/>
                <a:gd name="connsiteX125" fmla="*/ 1308550 w 9379854"/>
                <a:gd name="connsiteY125" fmla="*/ 2958862 h 6255349"/>
                <a:gd name="connsiteX126" fmla="*/ 1070712 w 9379854"/>
                <a:gd name="connsiteY126" fmla="*/ 3450849 h 6255349"/>
                <a:gd name="connsiteX127" fmla="*/ 1336964 w 9379854"/>
                <a:gd name="connsiteY127" fmla="*/ 3517587 h 6255349"/>
                <a:gd name="connsiteX128" fmla="*/ 1273646 w 9379854"/>
                <a:gd name="connsiteY128" fmla="*/ 3432783 h 6255349"/>
                <a:gd name="connsiteX129" fmla="*/ 1306620 w 9379854"/>
                <a:gd name="connsiteY129" fmla="*/ 3317460 h 6255349"/>
                <a:gd name="connsiteX130" fmla="*/ 1327755 w 9379854"/>
                <a:gd name="connsiteY130" fmla="*/ 3375867 h 6255349"/>
                <a:gd name="connsiteX131" fmla="*/ 1303200 w 9379854"/>
                <a:gd name="connsiteY131" fmla="*/ 3425767 h 6255349"/>
                <a:gd name="connsiteX132" fmla="*/ 1371604 w 9379854"/>
                <a:gd name="connsiteY132" fmla="*/ 3489874 h 6255349"/>
                <a:gd name="connsiteX133" fmla="*/ 1438080 w 9379854"/>
                <a:gd name="connsiteY133" fmla="*/ 3460232 h 6255349"/>
                <a:gd name="connsiteX134" fmla="*/ 1336964 w 9379854"/>
                <a:gd name="connsiteY134" fmla="*/ 3517587 h 6255349"/>
                <a:gd name="connsiteX135" fmla="*/ 1388179 w 9379854"/>
                <a:gd name="connsiteY135" fmla="*/ 3307199 h 6255349"/>
                <a:gd name="connsiteX136" fmla="*/ 1432116 w 9379854"/>
                <a:gd name="connsiteY136" fmla="*/ 3344909 h 6255349"/>
                <a:gd name="connsiteX137" fmla="*/ 1391424 w 9379854"/>
                <a:gd name="connsiteY137" fmla="*/ 3361046 h 6255349"/>
                <a:gd name="connsiteX138" fmla="*/ 1432906 w 9379854"/>
                <a:gd name="connsiteY138" fmla="*/ 3393406 h 6255349"/>
                <a:gd name="connsiteX139" fmla="*/ 1346698 w 9379854"/>
                <a:gd name="connsiteY139" fmla="*/ 3342366 h 6255349"/>
                <a:gd name="connsiteX140" fmla="*/ 1392214 w 9379854"/>
                <a:gd name="connsiteY140" fmla="*/ 3264402 h 6255349"/>
                <a:gd name="connsiteX141" fmla="*/ 1475001 w 9379854"/>
                <a:gd name="connsiteY141" fmla="*/ 3346575 h 6255349"/>
                <a:gd name="connsiteX142" fmla="*/ 1388179 w 9379854"/>
                <a:gd name="connsiteY142" fmla="*/ 3307199 h 6255349"/>
                <a:gd name="connsiteX143" fmla="*/ 1869993 w 9379854"/>
                <a:gd name="connsiteY143" fmla="*/ 2362426 h 6255349"/>
                <a:gd name="connsiteX144" fmla="*/ 1762388 w 9379854"/>
                <a:gd name="connsiteY144" fmla="*/ 2464507 h 6255349"/>
                <a:gd name="connsiteX145" fmla="*/ 1615844 w 9379854"/>
                <a:gd name="connsiteY145" fmla="*/ 2380755 h 6255349"/>
                <a:gd name="connsiteX146" fmla="*/ 1573661 w 9379854"/>
                <a:gd name="connsiteY146" fmla="*/ 2222898 h 6255349"/>
                <a:gd name="connsiteX147" fmla="*/ 1583308 w 9379854"/>
                <a:gd name="connsiteY147" fmla="*/ 1969187 h 6255349"/>
                <a:gd name="connsiteX148" fmla="*/ 1574450 w 9379854"/>
                <a:gd name="connsiteY148" fmla="*/ 1807910 h 6255349"/>
                <a:gd name="connsiteX149" fmla="*/ 1523585 w 9379854"/>
                <a:gd name="connsiteY149" fmla="*/ 1710653 h 6255349"/>
                <a:gd name="connsiteX150" fmla="*/ 1514903 w 9379854"/>
                <a:gd name="connsiteY150" fmla="*/ 1648299 h 6255349"/>
                <a:gd name="connsiteX151" fmla="*/ 1630665 w 9379854"/>
                <a:gd name="connsiteY151" fmla="*/ 1432474 h 6255349"/>
                <a:gd name="connsiteX152" fmla="*/ 1653203 w 9379854"/>
                <a:gd name="connsiteY152" fmla="*/ 1298471 h 6255349"/>
                <a:gd name="connsiteX153" fmla="*/ 1696000 w 9379854"/>
                <a:gd name="connsiteY153" fmla="*/ 1199285 h 6255349"/>
                <a:gd name="connsiteX154" fmla="*/ 1764492 w 9379854"/>
                <a:gd name="connsiteY154" fmla="*/ 1079401 h 6255349"/>
                <a:gd name="connsiteX155" fmla="*/ 1859645 w 9379854"/>
                <a:gd name="connsiteY155" fmla="*/ 919264 h 6255349"/>
                <a:gd name="connsiteX156" fmla="*/ 1973390 w 9379854"/>
                <a:gd name="connsiteY156" fmla="*/ 757023 h 6255349"/>
                <a:gd name="connsiteX157" fmla="*/ 2016625 w 9379854"/>
                <a:gd name="connsiteY157" fmla="*/ 684233 h 6255349"/>
                <a:gd name="connsiteX158" fmla="*/ 2125634 w 9379854"/>
                <a:gd name="connsiteY158" fmla="*/ 566542 h 6255349"/>
                <a:gd name="connsiteX159" fmla="*/ 2196318 w 9379854"/>
                <a:gd name="connsiteY159" fmla="*/ 1411427 h 6255349"/>
                <a:gd name="connsiteX160" fmla="*/ 2183953 w 9379854"/>
                <a:gd name="connsiteY160" fmla="*/ 1463256 h 6255349"/>
                <a:gd name="connsiteX161" fmla="*/ 1922437 w 9379854"/>
                <a:gd name="connsiteY161" fmla="*/ 2115380 h 6255349"/>
                <a:gd name="connsiteX162" fmla="*/ 1869993 w 9379854"/>
                <a:gd name="connsiteY162" fmla="*/ 2362426 h 6255349"/>
                <a:gd name="connsiteX163" fmla="*/ 3301053 w 9379854"/>
                <a:gd name="connsiteY163" fmla="*/ 1584104 h 6255349"/>
                <a:gd name="connsiteX164" fmla="*/ 2897904 w 9379854"/>
                <a:gd name="connsiteY164" fmla="*/ 1691096 h 6255349"/>
                <a:gd name="connsiteX165" fmla="*/ 2582015 w 9379854"/>
                <a:gd name="connsiteY165" fmla="*/ 1991901 h 6255349"/>
                <a:gd name="connsiteX166" fmla="*/ 1899811 w 9379854"/>
                <a:gd name="connsiteY166" fmla="*/ 2761190 h 6255349"/>
                <a:gd name="connsiteX167" fmla="*/ 2479233 w 9379854"/>
                <a:gd name="connsiteY167" fmla="*/ 2062060 h 6255349"/>
                <a:gd name="connsiteX168" fmla="*/ 2602449 w 9379854"/>
                <a:gd name="connsiteY168" fmla="*/ 1852812 h 6255349"/>
                <a:gd name="connsiteX169" fmla="*/ 2609991 w 9379854"/>
                <a:gd name="connsiteY169" fmla="*/ 1757484 h 6255349"/>
                <a:gd name="connsiteX170" fmla="*/ 2527993 w 9379854"/>
                <a:gd name="connsiteY170" fmla="*/ 1700831 h 6255349"/>
                <a:gd name="connsiteX171" fmla="*/ 2334619 w 9379854"/>
                <a:gd name="connsiteY171" fmla="*/ 1834746 h 6255349"/>
                <a:gd name="connsiteX172" fmla="*/ 2117302 w 9379854"/>
                <a:gd name="connsiteY172" fmla="*/ 2268151 h 6255349"/>
                <a:gd name="connsiteX173" fmla="*/ 2486161 w 9379854"/>
                <a:gd name="connsiteY173" fmla="*/ 1522979 h 6255349"/>
                <a:gd name="connsiteX174" fmla="*/ 3032784 w 9379854"/>
                <a:gd name="connsiteY174" fmla="*/ 1309346 h 6255349"/>
                <a:gd name="connsiteX175" fmla="*/ 2551847 w 9379854"/>
                <a:gd name="connsiteY175" fmla="*/ 1615413 h 6255349"/>
                <a:gd name="connsiteX176" fmla="*/ 3051464 w 9379854"/>
                <a:gd name="connsiteY176" fmla="*/ 1499037 h 6255349"/>
                <a:gd name="connsiteX177" fmla="*/ 3437950 w 9379854"/>
                <a:gd name="connsiteY177" fmla="*/ 1597610 h 6255349"/>
                <a:gd name="connsiteX178" fmla="*/ 3301053 w 9379854"/>
                <a:gd name="connsiteY178" fmla="*/ 1584104 h 6255349"/>
                <a:gd name="connsiteX179" fmla="*/ 6759432 w 9379854"/>
                <a:gd name="connsiteY179" fmla="*/ 2466261 h 6255349"/>
                <a:gd name="connsiteX180" fmla="*/ 5963658 w 9379854"/>
                <a:gd name="connsiteY180" fmla="*/ 2043468 h 6255349"/>
                <a:gd name="connsiteX181" fmla="*/ 6214563 w 9379854"/>
                <a:gd name="connsiteY181" fmla="*/ 2196150 h 6255349"/>
                <a:gd name="connsiteX182" fmla="*/ 6294543 w 9379854"/>
                <a:gd name="connsiteY182" fmla="*/ 2262976 h 6255349"/>
                <a:gd name="connsiteX183" fmla="*/ 6261218 w 9379854"/>
                <a:gd name="connsiteY183" fmla="*/ 2339888 h 6255349"/>
                <a:gd name="connsiteX184" fmla="*/ 6111167 w 9379854"/>
                <a:gd name="connsiteY184" fmla="*/ 2317349 h 6255349"/>
                <a:gd name="connsiteX185" fmla="*/ 5743886 w 9379854"/>
                <a:gd name="connsiteY185" fmla="*/ 2108277 h 6255349"/>
                <a:gd name="connsiteX186" fmla="*/ 5361873 w 9379854"/>
                <a:gd name="connsiteY186" fmla="*/ 1861757 h 6255349"/>
                <a:gd name="connsiteX187" fmla="*/ 4898037 w 9379854"/>
                <a:gd name="connsiteY187" fmla="*/ 1774936 h 6255349"/>
                <a:gd name="connsiteX188" fmla="*/ 4326508 w 9379854"/>
                <a:gd name="connsiteY188" fmla="*/ 1746697 h 6255349"/>
                <a:gd name="connsiteX189" fmla="*/ 4109104 w 9379854"/>
                <a:gd name="connsiteY189" fmla="*/ 1705566 h 6255349"/>
                <a:gd name="connsiteX190" fmla="*/ 4362552 w 9379854"/>
                <a:gd name="connsiteY190" fmla="*/ 1635583 h 6255349"/>
                <a:gd name="connsiteX191" fmla="*/ 3666053 w 9379854"/>
                <a:gd name="connsiteY191" fmla="*/ 1469921 h 6255349"/>
                <a:gd name="connsiteX192" fmla="*/ 3650355 w 9379854"/>
                <a:gd name="connsiteY192" fmla="*/ 1382135 h 6255349"/>
                <a:gd name="connsiteX193" fmla="*/ 3677541 w 9379854"/>
                <a:gd name="connsiteY193" fmla="*/ 1368630 h 6255349"/>
                <a:gd name="connsiteX194" fmla="*/ 3667894 w 9379854"/>
                <a:gd name="connsiteY194" fmla="*/ 1348898 h 6255349"/>
                <a:gd name="connsiteX195" fmla="*/ 3147406 w 9379854"/>
                <a:gd name="connsiteY195" fmla="*/ 1355563 h 6255349"/>
                <a:gd name="connsiteX196" fmla="*/ 4046312 w 9379854"/>
                <a:gd name="connsiteY196" fmla="*/ 1148420 h 6255349"/>
                <a:gd name="connsiteX197" fmla="*/ 6516507 w 9379854"/>
                <a:gd name="connsiteY197" fmla="*/ 2042503 h 6255349"/>
                <a:gd name="connsiteX198" fmla="*/ 5510872 w 9379854"/>
                <a:gd name="connsiteY198" fmla="*/ 1639530 h 6255349"/>
                <a:gd name="connsiteX199" fmla="*/ 5811502 w 9379854"/>
                <a:gd name="connsiteY199" fmla="*/ 1840797 h 6255349"/>
                <a:gd name="connsiteX200" fmla="*/ 6493004 w 9379854"/>
                <a:gd name="connsiteY200" fmla="*/ 2185364 h 6255349"/>
                <a:gd name="connsiteX201" fmla="*/ 6759432 w 9379854"/>
                <a:gd name="connsiteY201" fmla="*/ 2466261 h 6255349"/>
                <a:gd name="connsiteX202" fmla="*/ 7905647 w 9379854"/>
                <a:gd name="connsiteY202" fmla="*/ 4998634 h 6255349"/>
                <a:gd name="connsiteX203" fmla="*/ 7854081 w 9379854"/>
                <a:gd name="connsiteY203" fmla="*/ 4840778 h 6255349"/>
                <a:gd name="connsiteX204" fmla="*/ 7834963 w 9379854"/>
                <a:gd name="connsiteY204" fmla="*/ 4954522 h 6255349"/>
                <a:gd name="connsiteX205" fmla="*/ 7848731 w 9379854"/>
                <a:gd name="connsiteY205" fmla="*/ 5169646 h 6255349"/>
                <a:gd name="connsiteX206" fmla="*/ 7788219 w 9379854"/>
                <a:gd name="connsiteY206" fmla="*/ 5397311 h 6255349"/>
                <a:gd name="connsiteX207" fmla="*/ 7800059 w 9379854"/>
                <a:gd name="connsiteY207" fmla="*/ 5280233 h 6255349"/>
                <a:gd name="connsiteX208" fmla="*/ 7694558 w 9379854"/>
                <a:gd name="connsiteY208" fmla="*/ 5419323 h 6255349"/>
                <a:gd name="connsiteX209" fmla="*/ 7693330 w 9379854"/>
                <a:gd name="connsiteY209" fmla="*/ 5452385 h 6255349"/>
                <a:gd name="connsiteX210" fmla="*/ 7625890 w 9379854"/>
                <a:gd name="connsiteY210" fmla="*/ 5698992 h 6255349"/>
                <a:gd name="connsiteX211" fmla="*/ 7597739 w 9379854"/>
                <a:gd name="connsiteY211" fmla="*/ 5647075 h 6255349"/>
                <a:gd name="connsiteX212" fmla="*/ 7607123 w 9379854"/>
                <a:gd name="connsiteY212" fmla="*/ 6017688 h 6255349"/>
                <a:gd name="connsiteX213" fmla="*/ 7482240 w 9379854"/>
                <a:gd name="connsiteY213" fmla="*/ 5581301 h 6255349"/>
                <a:gd name="connsiteX214" fmla="*/ 7637642 w 9379854"/>
                <a:gd name="connsiteY214" fmla="*/ 5165787 h 6255349"/>
                <a:gd name="connsiteX215" fmla="*/ 7680087 w 9379854"/>
                <a:gd name="connsiteY215" fmla="*/ 5271902 h 6255349"/>
                <a:gd name="connsiteX216" fmla="*/ 7796112 w 9379854"/>
                <a:gd name="connsiteY216" fmla="*/ 4906727 h 6255349"/>
                <a:gd name="connsiteX217" fmla="*/ 7735864 w 9379854"/>
                <a:gd name="connsiteY217" fmla="*/ 4663627 h 6255349"/>
                <a:gd name="connsiteX218" fmla="*/ 7905647 w 9379854"/>
                <a:gd name="connsiteY218" fmla="*/ 4998634 h 6255349"/>
                <a:gd name="connsiteX219" fmla="*/ 8825864 w 9379854"/>
                <a:gd name="connsiteY219" fmla="*/ 3744287 h 6255349"/>
                <a:gd name="connsiteX220" fmla="*/ 8773245 w 9379854"/>
                <a:gd name="connsiteY220" fmla="*/ 3858294 h 6255349"/>
                <a:gd name="connsiteX221" fmla="*/ 8849893 w 9379854"/>
                <a:gd name="connsiteY221" fmla="*/ 3845666 h 6255349"/>
                <a:gd name="connsiteX222" fmla="*/ 8758512 w 9379854"/>
                <a:gd name="connsiteY222" fmla="*/ 4011153 h 6255349"/>
                <a:gd name="connsiteX223" fmla="*/ 8701595 w 9379854"/>
                <a:gd name="connsiteY223" fmla="*/ 4045355 h 6255349"/>
                <a:gd name="connsiteX224" fmla="*/ 8673182 w 9379854"/>
                <a:gd name="connsiteY224" fmla="*/ 4061579 h 6255349"/>
                <a:gd name="connsiteX225" fmla="*/ 8598463 w 9379854"/>
                <a:gd name="connsiteY225" fmla="*/ 4226978 h 6255349"/>
                <a:gd name="connsiteX226" fmla="*/ 8684231 w 9379854"/>
                <a:gd name="connsiteY226" fmla="*/ 4144278 h 6255349"/>
                <a:gd name="connsiteX227" fmla="*/ 8586799 w 9379854"/>
                <a:gd name="connsiteY227" fmla="*/ 4305029 h 6255349"/>
                <a:gd name="connsiteX228" fmla="*/ 8448762 w 9379854"/>
                <a:gd name="connsiteY228" fmla="*/ 4393254 h 6255349"/>
                <a:gd name="connsiteX229" fmla="*/ 8299675 w 9379854"/>
                <a:gd name="connsiteY229" fmla="*/ 4480952 h 6255349"/>
                <a:gd name="connsiteX230" fmla="*/ 8269595 w 9379854"/>
                <a:gd name="connsiteY230" fmla="*/ 4521205 h 6255349"/>
                <a:gd name="connsiteX231" fmla="*/ 8433765 w 9379854"/>
                <a:gd name="connsiteY231" fmla="*/ 4473235 h 6255349"/>
                <a:gd name="connsiteX232" fmla="*/ 8317653 w 9379854"/>
                <a:gd name="connsiteY232" fmla="*/ 4579700 h 6255349"/>
                <a:gd name="connsiteX233" fmla="*/ 8045263 w 9379854"/>
                <a:gd name="connsiteY233" fmla="*/ 4525327 h 6255349"/>
                <a:gd name="connsiteX234" fmla="*/ 8292835 w 9379854"/>
                <a:gd name="connsiteY234" fmla="*/ 4433507 h 6255349"/>
                <a:gd name="connsiteX235" fmla="*/ 8501381 w 9379854"/>
                <a:gd name="connsiteY235" fmla="*/ 4217857 h 6255349"/>
                <a:gd name="connsiteX236" fmla="*/ 8531900 w 9379854"/>
                <a:gd name="connsiteY236" fmla="*/ 4138666 h 6255349"/>
                <a:gd name="connsiteX237" fmla="*/ 8401317 w 9379854"/>
                <a:gd name="connsiteY237" fmla="*/ 4179270 h 6255349"/>
                <a:gd name="connsiteX238" fmla="*/ 8480246 w 9379854"/>
                <a:gd name="connsiteY238" fmla="*/ 4099289 h 6255349"/>
                <a:gd name="connsiteX239" fmla="*/ 8658448 w 9379854"/>
                <a:gd name="connsiteY239" fmla="*/ 3835668 h 6255349"/>
                <a:gd name="connsiteX240" fmla="*/ 9150348 w 9379854"/>
                <a:gd name="connsiteY240" fmla="*/ 3647731 h 6255349"/>
                <a:gd name="connsiteX241" fmla="*/ 8825864 w 9379854"/>
                <a:gd name="connsiteY241" fmla="*/ 3744287 h 625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9379854" h="6255349">
                  <a:moveTo>
                    <a:pt x="8651959" y="3632121"/>
                  </a:moveTo>
                  <a:cubicBezTo>
                    <a:pt x="8467178" y="3723239"/>
                    <a:pt x="8314759" y="3856716"/>
                    <a:pt x="8173741" y="4004575"/>
                  </a:cubicBezTo>
                  <a:cubicBezTo>
                    <a:pt x="8105950" y="4075611"/>
                    <a:pt x="8035265" y="4076751"/>
                    <a:pt x="7963265" y="4011240"/>
                  </a:cubicBezTo>
                  <a:cubicBezTo>
                    <a:pt x="7848293" y="3906529"/>
                    <a:pt x="7770680" y="3778051"/>
                    <a:pt x="7716833" y="3633261"/>
                  </a:cubicBezTo>
                  <a:cubicBezTo>
                    <a:pt x="7586426" y="3282468"/>
                    <a:pt x="7422518" y="2949390"/>
                    <a:pt x="7192749" y="2651479"/>
                  </a:cubicBezTo>
                  <a:cubicBezTo>
                    <a:pt x="7187925" y="2645253"/>
                    <a:pt x="7186522" y="2636483"/>
                    <a:pt x="7182488" y="2629467"/>
                  </a:cubicBezTo>
                  <a:cubicBezTo>
                    <a:pt x="7165650" y="2599738"/>
                    <a:pt x="7150741" y="2568517"/>
                    <a:pt x="7130483" y="2541331"/>
                  </a:cubicBezTo>
                  <a:cubicBezTo>
                    <a:pt x="7117152" y="2523352"/>
                    <a:pt x="7094965" y="2512215"/>
                    <a:pt x="7078302" y="2496341"/>
                  </a:cubicBezTo>
                  <a:cubicBezTo>
                    <a:pt x="6953683" y="2377335"/>
                    <a:pt x="6836518" y="2249383"/>
                    <a:pt x="6704006" y="2139936"/>
                  </a:cubicBezTo>
                  <a:cubicBezTo>
                    <a:pt x="5930947" y="1500703"/>
                    <a:pt x="5045458" y="1143158"/>
                    <a:pt x="4040173" y="1093170"/>
                  </a:cubicBezTo>
                  <a:cubicBezTo>
                    <a:pt x="3483377" y="1065457"/>
                    <a:pt x="2757148" y="1157102"/>
                    <a:pt x="2376538" y="1306101"/>
                  </a:cubicBezTo>
                  <a:cubicBezTo>
                    <a:pt x="2384256" y="1227611"/>
                    <a:pt x="2364962" y="1094135"/>
                    <a:pt x="2406356" y="964166"/>
                  </a:cubicBezTo>
                  <a:cubicBezTo>
                    <a:pt x="2448363" y="832355"/>
                    <a:pt x="2499667" y="718611"/>
                    <a:pt x="2524836" y="692564"/>
                  </a:cubicBezTo>
                  <a:cubicBezTo>
                    <a:pt x="2561406" y="654679"/>
                    <a:pt x="2584120" y="615390"/>
                    <a:pt x="2585523" y="564350"/>
                  </a:cubicBezTo>
                  <a:cubicBezTo>
                    <a:pt x="2587014" y="508398"/>
                    <a:pt x="2612271" y="454727"/>
                    <a:pt x="2658839" y="423682"/>
                  </a:cubicBezTo>
                  <a:cubicBezTo>
                    <a:pt x="2703565" y="393864"/>
                    <a:pt x="2732505" y="349050"/>
                    <a:pt x="2731102" y="296344"/>
                  </a:cubicBezTo>
                  <a:cubicBezTo>
                    <a:pt x="2729085" y="218205"/>
                    <a:pt x="2722157" y="139627"/>
                    <a:pt x="2708914" y="62628"/>
                  </a:cubicBezTo>
                  <a:cubicBezTo>
                    <a:pt x="2697601" y="-3321"/>
                    <a:pt x="2665679" y="-13143"/>
                    <a:pt x="2604027" y="14394"/>
                  </a:cubicBezTo>
                  <a:cubicBezTo>
                    <a:pt x="2362331" y="122351"/>
                    <a:pt x="2236484" y="329845"/>
                    <a:pt x="2227627" y="341772"/>
                  </a:cubicBezTo>
                  <a:cubicBezTo>
                    <a:pt x="2230696" y="302921"/>
                    <a:pt x="2275510" y="131559"/>
                    <a:pt x="2279193" y="79642"/>
                  </a:cubicBezTo>
                  <a:cubicBezTo>
                    <a:pt x="2280596" y="59471"/>
                    <a:pt x="2264723" y="25795"/>
                    <a:pt x="2248762" y="20095"/>
                  </a:cubicBezTo>
                  <a:cubicBezTo>
                    <a:pt x="2232713" y="14306"/>
                    <a:pt x="2204913" y="32548"/>
                    <a:pt x="2185970" y="45702"/>
                  </a:cubicBezTo>
                  <a:cubicBezTo>
                    <a:pt x="2168430" y="57892"/>
                    <a:pt x="1784137" y="340281"/>
                    <a:pt x="1720731" y="414298"/>
                  </a:cubicBezTo>
                  <a:cubicBezTo>
                    <a:pt x="1663026" y="481650"/>
                    <a:pt x="1601286" y="554878"/>
                    <a:pt x="1632156" y="661168"/>
                  </a:cubicBezTo>
                  <a:cubicBezTo>
                    <a:pt x="1639873" y="687829"/>
                    <a:pt x="1618563" y="723522"/>
                    <a:pt x="1608828" y="754479"/>
                  </a:cubicBezTo>
                  <a:cubicBezTo>
                    <a:pt x="1600584" y="780526"/>
                    <a:pt x="1585500" y="805169"/>
                    <a:pt x="1581291" y="831654"/>
                  </a:cubicBezTo>
                  <a:cubicBezTo>
                    <a:pt x="1575152" y="870416"/>
                    <a:pt x="1578572" y="910582"/>
                    <a:pt x="1572872" y="949432"/>
                  </a:cubicBezTo>
                  <a:cubicBezTo>
                    <a:pt x="1569978" y="969515"/>
                    <a:pt x="1561383" y="997754"/>
                    <a:pt x="1546650" y="1005384"/>
                  </a:cubicBezTo>
                  <a:cubicBezTo>
                    <a:pt x="1487629" y="1036078"/>
                    <a:pt x="1475351" y="1091679"/>
                    <a:pt x="1482718" y="1143509"/>
                  </a:cubicBezTo>
                  <a:cubicBezTo>
                    <a:pt x="1493417" y="1219455"/>
                    <a:pt x="1461232" y="1272337"/>
                    <a:pt x="1419049" y="1326359"/>
                  </a:cubicBezTo>
                  <a:cubicBezTo>
                    <a:pt x="1377919" y="1379066"/>
                    <a:pt x="1346961" y="1437210"/>
                    <a:pt x="1348891" y="1506491"/>
                  </a:cubicBezTo>
                  <a:cubicBezTo>
                    <a:pt x="1350294" y="1557444"/>
                    <a:pt x="1333894" y="1599890"/>
                    <a:pt x="1302937" y="1639880"/>
                  </a:cubicBezTo>
                  <a:cubicBezTo>
                    <a:pt x="1289344" y="1657508"/>
                    <a:pt x="1281977" y="1681362"/>
                    <a:pt x="1276364" y="1703549"/>
                  </a:cubicBezTo>
                  <a:cubicBezTo>
                    <a:pt x="1263034" y="1755993"/>
                    <a:pt x="1275575" y="1805192"/>
                    <a:pt x="1302849" y="1850531"/>
                  </a:cubicBezTo>
                  <a:cubicBezTo>
                    <a:pt x="1320126" y="1879121"/>
                    <a:pt x="1317582" y="1899818"/>
                    <a:pt x="1288730" y="1920339"/>
                  </a:cubicBezTo>
                  <a:cubicBezTo>
                    <a:pt x="1257948" y="1942264"/>
                    <a:pt x="1229884" y="1968398"/>
                    <a:pt x="1201821" y="1994006"/>
                  </a:cubicBezTo>
                  <a:cubicBezTo>
                    <a:pt x="644411" y="2503006"/>
                    <a:pt x="288532" y="3133381"/>
                    <a:pt x="82792" y="3853997"/>
                  </a:cubicBezTo>
                  <a:cubicBezTo>
                    <a:pt x="56044" y="3937135"/>
                    <a:pt x="26226" y="4120074"/>
                    <a:pt x="16053" y="4168922"/>
                  </a:cubicBezTo>
                  <a:cubicBezTo>
                    <a:pt x="-5345" y="4270389"/>
                    <a:pt x="268" y="4385624"/>
                    <a:pt x="1846" y="4398340"/>
                  </a:cubicBezTo>
                  <a:cubicBezTo>
                    <a:pt x="11493" y="4476216"/>
                    <a:pt x="49028" y="4511383"/>
                    <a:pt x="127079" y="4506648"/>
                  </a:cubicBezTo>
                  <a:cubicBezTo>
                    <a:pt x="170314" y="4504017"/>
                    <a:pt x="213900" y="4494808"/>
                    <a:pt x="255557" y="4482531"/>
                  </a:cubicBezTo>
                  <a:cubicBezTo>
                    <a:pt x="489273" y="4414038"/>
                    <a:pt x="691329" y="4285297"/>
                    <a:pt x="884178" y="4141998"/>
                  </a:cubicBezTo>
                  <a:cubicBezTo>
                    <a:pt x="1037737" y="4027903"/>
                    <a:pt x="1711347" y="3520306"/>
                    <a:pt x="1887094" y="3369465"/>
                  </a:cubicBezTo>
                  <a:cubicBezTo>
                    <a:pt x="2099061" y="3187491"/>
                    <a:pt x="2348387" y="3091987"/>
                    <a:pt x="2634020" y="3111807"/>
                  </a:cubicBezTo>
                  <a:cubicBezTo>
                    <a:pt x="2760832" y="3120577"/>
                    <a:pt x="2887819" y="3127856"/>
                    <a:pt x="3014718" y="3133995"/>
                  </a:cubicBezTo>
                  <a:cubicBezTo>
                    <a:pt x="3224054" y="3144168"/>
                    <a:pt x="3431723" y="3143116"/>
                    <a:pt x="3635446" y="3078570"/>
                  </a:cubicBezTo>
                  <a:cubicBezTo>
                    <a:pt x="3708148" y="3055593"/>
                    <a:pt x="4077533" y="3042000"/>
                    <a:pt x="4183735" y="3034545"/>
                  </a:cubicBezTo>
                  <a:cubicBezTo>
                    <a:pt x="4286956" y="3027266"/>
                    <a:pt x="4296515" y="3007359"/>
                    <a:pt x="4259945" y="2912206"/>
                  </a:cubicBezTo>
                  <a:cubicBezTo>
                    <a:pt x="4234425" y="2845819"/>
                    <a:pt x="4249772" y="2809512"/>
                    <a:pt x="4318440" y="2794866"/>
                  </a:cubicBezTo>
                  <a:cubicBezTo>
                    <a:pt x="4412540" y="2774783"/>
                    <a:pt x="4508044" y="2756893"/>
                    <a:pt x="4602932" y="2746807"/>
                  </a:cubicBezTo>
                  <a:cubicBezTo>
                    <a:pt x="4870412" y="2718218"/>
                    <a:pt x="5294609" y="2761453"/>
                    <a:pt x="5346088" y="2766013"/>
                  </a:cubicBezTo>
                  <a:cubicBezTo>
                    <a:pt x="5694775" y="2797146"/>
                    <a:pt x="5866226" y="2941497"/>
                    <a:pt x="6113710" y="3061819"/>
                  </a:cubicBezTo>
                  <a:cubicBezTo>
                    <a:pt x="6268234" y="3136977"/>
                    <a:pt x="6415918" y="3221518"/>
                    <a:pt x="6524225" y="3361221"/>
                  </a:cubicBezTo>
                  <a:cubicBezTo>
                    <a:pt x="6551675" y="3396651"/>
                    <a:pt x="6586315" y="3427609"/>
                    <a:pt x="6621395" y="3455935"/>
                  </a:cubicBezTo>
                  <a:cubicBezTo>
                    <a:pt x="6761273" y="3568715"/>
                    <a:pt x="7359024" y="4056492"/>
                    <a:pt x="7452247" y="4246622"/>
                  </a:cubicBezTo>
                  <a:cubicBezTo>
                    <a:pt x="7472681" y="4288279"/>
                    <a:pt x="7490659" y="4332128"/>
                    <a:pt x="7501622" y="4377029"/>
                  </a:cubicBezTo>
                  <a:cubicBezTo>
                    <a:pt x="7524336" y="4469551"/>
                    <a:pt x="7494606" y="4556723"/>
                    <a:pt x="7461894" y="4641527"/>
                  </a:cubicBezTo>
                  <a:cubicBezTo>
                    <a:pt x="7347273" y="4938123"/>
                    <a:pt x="7307019" y="5247346"/>
                    <a:pt x="7319823" y="5562008"/>
                  </a:cubicBezTo>
                  <a:cubicBezTo>
                    <a:pt x="7331926" y="5860445"/>
                    <a:pt x="7439882" y="6111963"/>
                    <a:pt x="7726304" y="6255350"/>
                  </a:cubicBezTo>
                  <a:cubicBezTo>
                    <a:pt x="7728672" y="6253157"/>
                    <a:pt x="7727094" y="6254648"/>
                    <a:pt x="7729461" y="6252543"/>
                  </a:cubicBezTo>
                  <a:cubicBezTo>
                    <a:pt x="7686928" y="6142658"/>
                    <a:pt x="7658426" y="6030141"/>
                    <a:pt x="7663688" y="5911134"/>
                  </a:cubicBezTo>
                  <a:cubicBezTo>
                    <a:pt x="7671142" y="5742929"/>
                    <a:pt x="7730075" y="5595421"/>
                    <a:pt x="7840400" y="5468171"/>
                  </a:cubicBezTo>
                  <a:cubicBezTo>
                    <a:pt x="7937394" y="5356356"/>
                    <a:pt x="8006325" y="5230596"/>
                    <a:pt x="8018515" y="5080720"/>
                  </a:cubicBezTo>
                  <a:cubicBezTo>
                    <a:pt x="8023952" y="5013894"/>
                    <a:pt x="8018865" y="4998459"/>
                    <a:pt x="8120157" y="4871296"/>
                  </a:cubicBezTo>
                  <a:cubicBezTo>
                    <a:pt x="8163392" y="4817099"/>
                    <a:pt x="8212503" y="4763428"/>
                    <a:pt x="8195402" y="4685991"/>
                  </a:cubicBezTo>
                  <a:cubicBezTo>
                    <a:pt x="8298886" y="4668100"/>
                    <a:pt x="8393687" y="4636002"/>
                    <a:pt x="8480684" y="4582506"/>
                  </a:cubicBezTo>
                  <a:cubicBezTo>
                    <a:pt x="8639944" y="4484547"/>
                    <a:pt x="8731676" y="4339231"/>
                    <a:pt x="8782892" y="4162695"/>
                  </a:cubicBezTo>
                  <a:cubicBezTo>
                    <a:pt x="8863925" y="3883464"/>
                    <a:pt x="9097465" y="3718065"/>
                    <a:pt x="9379854" y="3633261"/>
                  </a:cubicBezTo>
                  <a:cubicBezTo>
                    <a:pt x="9071419" y="3489962"/>
                    <a:pt x="8849368" y="3534688"/>
                    <a:pt x="8651959" y="3632121"/>
                  </a:cubicBezTo>
                  <a:close/>
                  <a:moveTo>
                    <a:pt x="1070712" y="3450849"/>
                  </a:moveTo>
                  <a:cubicBezTo>
                    <a:pt x="968105" y="3647819"/>
                    <a:pt x="789464" y="3750864"/>
                    <a:pt x="783939" y="3744287"/>
                  </a:cubicBezTo>
                  <a:cubicBezTo>
                    <a:pt x="799900" y="3733938"/>
                    <a:pt x="874970" y="3674304"/>
                    <a:pt x="886897" y="3660447"/>
                  </a:cubicBezTo>
                  <a:cubicBezTo>
                    <a:pt x="932587" y="3607653"/>
                    <a:pt x="982487" y="3556788"/>
                    <a:pt x="1017654" y="3497416"/>
                  </a:cubicBezTo>
                  <a:cubicBezTo>
                    <a:pt x="1041596" y="3456988"/>
                    <a:pt x="1058434" y="3401650"/>
                    <a:pt x="1052208" y="3356573"/>
                  </a:cubicBezTo>
                  <a:cubicBezTo>
                    <a:pt x="1041245" y="3277294"/>
                    <a:pt x="1068432" y="3216607"/>
                    <a:pt x="1110702" y="3157235"/>
                  </a:cubicBezTo>
                  <a:cubicBezTo>
                    <a:pt x="1133504" y="3125225"/>
                    <a:pt x="1158849" y="3095057"/>
                    <a:pt x="1190683" y="3054277"/>
                  </a:cubicBezTo>
                  <a:cubicBezTo>
                    <a:pt x="1051243" y="3144957"/>
                    <a:pt x="1007657" y="3194857"/>
                    <a:pt x="974156" y="3341664"/>
                  </a:cubicBezTo>
                  <a:cubicBezTo>
                    <a:pt x="924168" y="3560208"/>
                    <a:pt x="846906" y="3639663"/>
                    <a:pt x="753157" y="3695790"/>
                  </a:cubicBezTo>
                  <a:cubicBezTo>
                    <a:pt x="819018" y="3612827"/>
                    <a:pt x="871637" y="3586518"/>
                    <a:pt x="898999" y="3479175"/>
                  </a:cubicBezTo>
                  <a:cubicBezTo>
                    <a:pt x="862078" y="3488734"/>
                    <a:pt x="838136" y="3526620"/>
                    <a:pt x="810161" y="3533899"/>
                  </a:cubicBezTo>
                  <a:cubicBezTo>
                    <a:pt x="792621" y="3542669"/>
                    <a:pt x="775081" y="3533899"/>
                    <a:pt x="797093" y="3491804"/>
                  </a:cubicBezTo>
                  <a:cubicBezTo>
                    <a:pt x="812002" y="3463477"/>
                    <a:pt x="824017" y="3433134"/>
                    <a:pt x="842609" y="3407526"/>
                  </a:cubicBezTo>
                  <a:cubicBezTo>
                    <a:pt x="918994" y="3302376"/>
                    <a:pt x="1146395" y="2994906"/>
                    <a:pt x="1160953" y="2972718"/>
                  </a:cubicBezTo>
                  <a:cubicBezTo>
                    <a:pt x="1156744" y="2969035"/>
                    <a:pt x="1037299" y="3076728"/>
                    <a:pt x="1008271" y="3111369"/>
                  </a:cubicBezTo>
                  <a:cubicBezTo>
                    <a:pt x="889791" y="3252738"/>
                    <a:pt x="789025" y="3404807"/>
                    <a:pt x="705800" y="3570995"/>
                  </a:cubicBezTo>
                  <a:cubicBezTo>
                    <a:pt x="642920" y="3696491"/>
                    <a:pt x="525843" y="3981335"/>
                    <a:pt x="515758" y="3998261"/>
                  </a:cubicBezTo>
                  <a:cubicBezTo>
                    <a:pt x="472610" y="3957042"/>
                    <a:pt x="470330" y="3912141"/>
                    <a:pt x="489974" y="3869783"/>
                  </a:cubicBezTo>
                  <a:cubicBezTo>
                    <a:pt x="513741" y="3818480"/>
                    <a:pt x="666248" y="3573275"/>
                    <a:pt x="707992" y="3496627"/>
                  </a:cubicBezTo>
                  <a:cubicBezTo>
                    <a:pt x="760260" y="3400685"/>
                    <a:pt x="809634" y="3302990"/>
                    <a:pt x="859973" y="3206346"/>
                  </a:cubicBezTo>
                  <a:cubicBezTo>
                    <a:pt x="976875" y="2981575"/>
                    <a:pt x="1117192" y="2806179"/>
                    <a:pt x="1227165" y="2646919"/>
                  </a:cubicBezTo>
                  <a:cubicBezTo>
                    <a:pt x="1242250" y="2625082"/>
                    <a:pt x="1243127" y="2594826"/>
                    <a:pt x="1250669" y="2568517"/>
                  </a:cubicBezTo>
                  <a:lnTo>
                    <a:pt x="1236988" y="2562729"/>
                  </a:lnTo>
                  <a:cubicBezTo>
                    <a:pt x="1222956" y="2582198"/>
                    <a:pt x="1208837" y="2601667"/>
                    <a:pt x="1194805" y="2621223"/>
                  </a:cubicBezTo>
                  <a:cubicBezTo>
                    <a:pt x="1140520" y="2696819"/>
                    <a:pt x="1087375" y="2773292"/>
                    <a:pt x="1031686" y="2847836"/>
                  </a:cubicBezTo>
                  <a:cubicBezTo>
                    <a:pt x="982926" y="2913171"/>
                    <a:pt x="922063" y="2971315"/>
                    <a:pt x="882950" y="3041736"/>
                  </a:cubicBezTo>
                  <a:cubicBezTo>
                    <a:pt x="802355" y="3187140"/>
                    <a:pt x="590915" y="3630630"/>
                    <a:pt x="547066" y="3700788"/>
                  </a:cubicBezTo>
                  <a:cubicBezTo>
                    <a:pt x="570043" y="3600374"/>
                    <a:pt x="666774" y="3418488"/>
                    <a:pt x="722462" y="3288607"/>
                  </a:cubicBezTo>
                  <a:cubicBezTo>
                    <a:pt x="749736" y="3225026"/>
                    <a:pt x="787798" y="3138205"/>
                    <a:pt x="796830" y="3070852"/>
                  </a:cubicBezTo>
                  <a:cubicBezTo>
                    <a:pt x="805951" y="3002886"/>
                    <a:pt x="819544" y="2939305"/>
                    <a:pt x="851203" y="2879144"/>
                  </a:cubicBezTo>
                  <a:cubicBezTo>
                    <a:pt x="858044" y="2866077"/>
                    <a:pt x="863919" y="2852571"/>
                    <a:pt x="870234" y="2839241"/>
                  </a:cubicBezTo>
                  <a:cubicBezTo>
                    <a:pt x="813405" y="2905980"/>
                    <a:pt x="784728" y="2984470"/>
                    <a:pt x="764996" y="3067870"/>
                  </a:cubicBezTo>
                  <a:cubicBezTo>
                    <a:pt x="751578" y="3124261"/>
                    <a:pt x="735091" y="3180738"/>
                    <a:pt x="711763" y="3233620"/>
                  </a:cubicBezTo>
                  <a:cubicBezTo>
                    <a:pt x="675368" y="3316144"/>
                    <a:pt x="501024" y="3685266"/>
                    <a:pt x="452352" y="3788048"/>
                  </a:cubicBezTo>
                  <a:cubicBezTo>
                    <a:pt x="407450" y="3882850"/>
                    <a:pt x="281428" y="4137613"/>
                    <a:pt x="267046" y="4171991"/>
                  </a:cubicBezTo>
                  <a:cubicBezTo>
                    <a:pt x="265379" y="4068156"/>
                    <a:pt x="272658" y="3966251"/>
                    <a:pt x="331679" y="3878728"/>
                  </a:cubicBezTo>
                  <a:cubicBezTo>
                    <a:pt x="455158" y="3695351"/>
                    <a:pt x="512074" y="3577660"/>
                    <a:pt x="564693" y="3314565"/>
                  </a:cubicBezTo>
                  <a:cubicBezTo>
                    <a:pt x="588021" y="3198102"/>
                    <a:pt x="652391" y="3060241"/>
                    <a:pt x="721585" y="2926764"/>
                  </a:cubicBezTo>
                  <a:cubicBezTo>
                    <a:pt x="696942" y="2951057"/>
                    <a:pt x="675982" y="2977804"/>
                    <a:pt x="661951" y="3007271"/>
                  </a:cubicBezTo>
                  <a:cubicBezTo>
                    <a:pt x="590915" y="3156796"/>
                    <a:pt x="551889" y="3245459"/>
                    <a:pt x="527772" y="3371569"/>
                  </a:cubicBezTo>
                  <a:cubicBezTo>
                    <a:pt x="468225" y="3682898"/>
                    <a:pt x="247927" y="3939416"/>
                    <a:pt x="244858" y="3937398"/>
                  </a:cubicBezTo>
                  <a:cubicBezTo>
                    <a:pt x="255294" y="3908896"/>
                    <a:pt x="263888" y="3879605"/>
                    <a:pt x="276605" y="3852156"/>
                  </a:cubicBezTo>
                  <a:cubicBezTo>
                    <a:pt x="312736" y="3774455"/>
                    <a:pt x="345535" y="3696316"/>
                    <a:pt x="404469" y="3629578"/>
                  </a:cubicBezTo>
                  <a:cubicBezTo>
                    <a:pt x="466647" y="3559156"/>
                    <a:pt x="481117" y="3464266"/>
                    <a:pt x="503129" y="3374814"/>
                  </a:cubicBezTo>
                  <a:cubicBezTo>
                    <a:pt x="608542" y="2946233"/>
                    <a:pt x="672825" y="2850730"/>
                    <a:pt x="672825" y="2847748"/>
                  </a:cubicBezTo>
                  <a:cubicBezTo>
                    <a:pt x="645814" y="2882301"/>
                    <a:pt x="621259" y="2917994"/>
                    <a:pt x="608893" y="2957458"/>
                  </a:cubicBezTo>
                  <a:cubicBezTo>
                    <a:pt x="565395" y="3096548"/>
                    <a:pt x="522949" y="3236163"/>
                    <a:pt x="486291" y="3377182"/>
                  </a:cubicBezTo>
                  <a:cubicBezTo>
                    <a:pt x="466120" y="3454620"/>
                    <a:pt x="442705" y="3527848"/>
                    <a:pt x="390349" y="3590376"/>
                  </a:cubicBezTo>
                  <a:cubicBezTo>
                    <a:pt x="266432" y="3738411"/>
                    <a:pt x="183908" y="3907932"/>
                    <a:pt x="133569" y="4093676"/>
                  </a:cubicBezTo>
                  <a:cubicBezTo>
                    <a:pt x="120239" y="4142963"/>
                    <a:pt x="75337" y="4271090"/>
                    <a:pt x="66743" y="4285999"/>
                  </a:cubicBezTo>
                  <a:cubicBezTo>
                    <a:pt x="37890" y="4204264"/>
                    <a:pt x="38504" y="4103850"/>
                    <a:pt x="56044" y="4042461"/>
                  </a:cubicBezTo>
                  <a:cubicBezTo>
                    <a:pt x="301599" y="3183018"/>
                    <a:pt x="720884" y="2481082"/>
                    <a:pt x="1325651" y="1954454"/>
                  </a:cubicBezTo>
                  <a:cubicBezTo>
                    <a:pt x="1321704" y="2014439"/>
                    <a:pt x="1313285" y="2072145"/>
                    <a:pt x="1296535" y="2127220"/>
                  </a:cubicBezTo>
                  <a:cubicBezTo>
                    <a:pt x="1259175" y="2249646"/>
                    <a:pt x="1254440" y="2372161"/>
                    <a:pt x="1291974" y="2494149"/>
                  </a:cubicBezTo>
                  <a:cubicBezTo>
                    <a:pt x="1320652" y="2587460"/>
                    <a:pt x="1356170" y="2678753"/>
                    <a:pt x="1389056" y="2770749"/>
                  </a:cubicBezTo>
                  <a:cubicBezTo>
                    <a:pt x="1405368" y="2816440"/>
                    <a:pt x="1410279" y="2856693"/>
                    <a:pt x="1362484" y="2890632"/>
                  </a:cubicBezTo>
                  <a:cubicBezTo>
                    <a:pt x="1339682" y="2906769"/>
                    <a:pt x="1321880" y="2933429"/>
                    <a:pt x="1308550" y="2958862"/>
                  </a:cubicBezTo>
                  <a:cubicBezTo>
                    <a:pt x="1255229" y="3060855"/>
                    <a:pt x="1104739" y="3393582"/>
                    <a:pt x="1070712" y="3450849"/>
                  </a:cubicBezTo>
                  <a:close/>
                  <a:moveTo>
                    <a:pt x="1336964" y="3517587"/>
                  </a:moveTo>
                  <a:cubicBezTo>
                    <a:pt x="1293378" y="3507063"/>
                    <a:pt x="1277943" y="3473036"/>
                    <a:pt x="1273646" y="3432783"/>
                  </a:cubicBezTo>
                  <a:cubicBezTo>
                    <a:pt x="1269261" y="3391389"/>
                    <a:pt x="1275487" y="3352276"/>
                    <a:pt x="1306620" y="3317460"/>
                  </a:cubicBezTo>
                  <a:cubicBezTo>
                    <a:pt x="1301446" y="3367097"/>
                    <a:pt x="1327229" y="3351487"/>
                    <a:pt x="1327755" y="3375867"/>
                  </a:cubicBezTo>
                  <a:cubicBezTo>
                    <a:pt x="1327931" y="3385776"/>
                    <a:pt x="1301446" y="3402176"/>
                    <a:pt x="1303200" y="3425767"/>
                  </a:cubicBezTo>
                  <a:cubicBezTo>
                    <a:pt x="1306006" y="3463302"/>
                    <a:pt x="1333894" y="3496364"/>
                    <a:pt x="1371604" y="3489874"/>
                  </a:cubicBezTo>
                  <a:cubicBezTo>
                    <a:pt x="1393880" y="3486016"/>
                    <a:pt x="1415454" y="3467511"/>
                    <a:pt x="1438080" y="3460232"/>
                  </a:cubicBezTo>
                  <a:cubicBezTo>
                    <a:pt x="1414314" y="3503906"/>
                    <a:pt x="1375288" y="3526795"/>
                    <a:pt x="1336964" y="3517587"/>
                  </a:cubicBezTo>
                  <a:close/>
                  <a:moveTo>
                    <a:pt x="1388179" y="3307199"/>
                  </a:moveTo>
                  <a:cubicBezTo>
                    <a:pt x="1406158" y="3322634"/>
                    <a:pt x="1417997" y="3332807"/>
                    <a:pt x="1432116" y="3344909"/>
                  </a:cubicBezTo>
                  <a:cubicBezTo>
                    <a:pt x="1418874" y="3350171"/>
                    <a:pt x="1407824" y="3354556"/>
                    <a:pt x="1391424" y="3361046"/>
                  </a:cubicBezTo>
                  <a:cubicBezTo>
                    <a:pt x="1397826" y="3384637"/>
                    <a:pt x="1415366" y="3384637"/>
                    <a:pt x="1432906" y="3393406"/>
                  </a:cubicBezTo>
                  <a:cubicBezTo>
                    <a:pt x="1389056" y="3410946"/>
                    <a:pt x="1351872" y="3384023"/>
                    <a:pt x="1346698" y="3342366"/>
                  </a:cubicBezTo>
                  <a:cubicBezTo>
                    <a:pt x="1341612" y="3300885"/>
                    <a:pt x="1360993" y="3267735"/>
                    <a:pt x="1392214" y="3264402"/>
                  </a:cubicBezTo>
                  <a:cubicBezTo>
                    <a:pt x="1430976" y="3260280"/>
                    <a:pt x="1469476" y="3296237"/>
                    <a:pt x="1475001" y="3346575"/>
                  </a:cubicBezTo>
                  <a:cubicBezTo>
                    <a:pt x="1457461" y="3310619"/>
                    <a:pt x="1434659" y="3293869"/>
                    <a:pt x="1388179" y="3307199"/>
                  </a:cubicBezTo>
                  <a:close/>
                  <a:moveTo>
                    <a:pt x="1869993" y="2362426"/>
                  </a:moveTo>
                  <a:cubicBezTo>
                    <a:pt x="1855348" y="2413554"/>
                    <a:pt x="1824390" y="2459157"/>
                    <a:pt x="1762388" y="2464507"/>
                  </a:cubicBezTo>
                  <a:cubicBezTo>
                    <a:pt x="1694860" y="2470383"/>
                    <a:pt x="1642943" y="2438110"/>
                    <a:pt x="1615844" y="2380755"/>
                  </a:cubicBezTo>
                  <a:cubicBezTo>
                    <a:pt x="1592867" y="2332082"/>
                    <a:pt x="1576204" y="2276307"/>
                    <a:pt x="1573661" y="2222898"/>
                  </a:cubicBezTo>
                  <a:cubicBezTo>
                    <a:pt x="1569627" y="2138708"/>
                    <a:pt x="1581642" y="2053816"/>
                    <a:pt x="1583308" y="1969187"/>
                  </a:cubicBezTo>
                  <a:cubicBezTo>
                    <a:pt x="1584360" y="1915341"/>
                    <a:pt x="1584536" y="1860354"/>
                    <a:pt x="1574450" y="1807910"/>
                  </a:cubicBezTo>
                  <a:cubicBezTo>
                    <a:pt x="1567785" y="1773269"/>
                    <a:pt x="1545948" y="1739242"/>
                    <a:pt x="1523585" y="1710653"/>
                  </a:cubicBezTo>
                  <a:cubicBezTo>
                    <a:pt x="1506309" y="1688553"/>
                    <a:pt x="1502012" y="1672066"/>
                    <a:pt x="1514903" y="1648299"/>
                  </a:cubicBezTo>
                  <a:cubicBezTo>
                    <a:pt x="1553841" y="1576562"/>
                    <a:pt x="1591639" y="1504211"/>
                    <a:pt x="1630665" y="1432474"/>
                  </a:cubicBezTo>
                  <a:cubicBezTo>
                    <a:pt x="1653730" y="1390116"/>
                    <a:pt x="1667586" y="1347407"/>
                    <a:pt x="1653203" y="1298471"/>
                  </a:cubicBezTo>
                  <a:cubicBezTo>
                    <a:pt x="1640400" y="1254710"/>
                    <a:pt x="1655484" y="1219105"/>
                    <a:pt x="1696000" y="1199285"/>
                  </a:cubicBezTo>
                  <a:cubicBezTo>
                    <a:pt x="1747216" y="1174115"/>
                    <a:pt x="1765896" y="1134476"/>
                    <a:pt x="1764492" y="1079401"/>
                  </a:cubicBezTo>
                  <a:cubicBezTo>
                    <a:pt x="1762738" y="1007226"/>
                    <a:pt x="1795275" y="952502"/>
                    <a:pt x="1859645" y="919264"/>
                  </a:cubicBezTo>
                  <a:cubicBezTo>
                    <a:pt x="1926383" y="884799"/>
                    <a:pt x="1970495" y="838494"/>
                    <a:pt x="1973390" y="757023"/>
                  </a:cubicBezTo>
                  <a:cubicBezTo>
                    <a:pt x="1974267" y="732116"/>
                    <a:pt x="1998384" y="705895"/>
                    <a:pt x="2016625" y="684233"/>
                  </a:cubicBezTo>
                  <a:cubicBezTo>
                    <a:pt x="2050739" y="643804"/>
                    <a:pt x="2088362" y="606445"/>
                    <a:pt x="2125634" y="566542"/>
                  </a:cubicBezTo>
                  <a:cubicBezTo>
                    <a:pt x="2149312" y="846738"/>
                    <a:pt x="2173429" y="1129038"/>
                    <a:pt x="2196318" y="1411427"/>
                  </a:cubicBezTo>
                  <a:cubicBezTo>
                    <a:pt x="2197722" y="1428528"/>
                    <a:pt x="2194652" y="1451856"/>
                    <a:pt x="2183953" y="1463256"/>
                  </a:cubicBezTo>
                  <a:cubicBezTo>
                    <a:pt x="2011977" y="1646984"/>
                    <a:pt x="1934539" y="1866317"/>
                    <a:pt x="1922437" y="2115380"/>
                  </a:cubicBezTo>
                  <a:cubicBezTo>
                    <a:pt x="1918490" y="2198430"/>
                    <a:pt x="1893233" y="2281568"/>
                    <a:pt x="1869993" y="2362426"/>
                  </a:cubicBezTo>
                  <a:close/>
                  <a:moveTo>
                    <a:pt x="3301053" y="1584104"/>
                  </a:moveTo>
                  <a:cubicBezTo>
                    <a:pt x="3154509" y="1573581"/>
                    <a:pt x="3020769" y="1610852"/>
                    <a:pt x="2897904" y="1691096"/>
                  </a:cubicBezTo>
                  <a:cubicBezTo>
                    <a:pt x="2773987" y="1772042"/>
                    <a:pt x="2670853" y="1874824"/>
                    <a:pt x="2582015" y="1991901"/>
                  </a:cubicBezTo>
                  <a:cubicBezTo>
                    <a:pt x="2392675" y="2241139"/>
                    <a:pt x="1904985" y="2766013"/>
                    <a:pt x="1899811" y="2761190"/>
                  </a:cubicBezTo>
                  <a:cubicBezTo>
                    <a:pt x="1909808" y="2748298"/>
                    <a:pt x="2297610" y="2283410"/>
                    <a:pt x="2479233" y="2062060"/>
                  </a:cubicBezTo>
                  <a:cubicBezTo>
                    <a:pt x="2530712" y="1999355"/>
                    <a:pt x="2586663" y="1936914"/>
                    <a:pt x="2602449" y="1852812"/>
                  </a:cubicBezTo>
                  <a:cubicBezTo>
                    <a:pt x="2608325" y="1821591"/>
                    <a:pt x="2612183" y="1788967"/>
                    <a:pt x="2609991" y="1757484"/>
                  </a:cubicBezTo>
                  <a:cubicBezTo>
                    <a:pt x="2606571" y="1708197"/>
                    <a:pt x="2577630" y="1687851"/>
                    <a:pt x="2527993" y="1700831"/>
                  </a:cubicBezTo>
                  <a:cubicBezTo>
                    <a:pt x="2447837" y="1721703"/>
                    <a:pt x="2378818" y="1763184"/>
                    <a:pt x="2334619" y="1834746"/>
                  </a:cubicBezTo>
                  <a:cubicBezTo>
                    <a:pt x="2304100" y="1884120"/>
                    <a:pt x="2164835" y="2176331"/>
                    <a:pt x="2117302" y="2268151"/>
                  </a:cubicBezTo>
                  <a:cubicBezTo>
                    <a:pt x="2185619" y="1992252"/>
                    <a:pt x="2258935" y="1719072"/>
                    <a:pt x="2486161" y="1522979"/>
                  </a:cubicBezTo>
                  <a:cubicBezTo>
                    <a:pt x="2634897" y="1394589"/>
                    <a:pt x="2809855" y="1341356"/>
                    <a:pt x="3032784" y="1309346"/>
                  </a:cubicBezTo>
                  <a:cubicBezTo>
                    <a:pt x="2713299" y="1420284"/>
                    <a:pt x="2581752" y="1534292"/>
                    <a:pt x="2551847" y="1615413"/>
                  </a:cubicBezTo>
                  <a:cubicBezTo>
                    <a:pt x="2569299" y="1609537"/>
                    <a:pt x="2896238" y="1504738"/>
                    <a:pt x="3051464" y="1499037"/>
                  </a:cubicBezTo>
                  <a:cubicBezTo>
                    <a:pt x="3186431" y="1494038"/>
                    <a:pt x="3310787" y="1529205"/>
                    <a:pt x="3437950" y="1597610"/>
                  </a:cubicBezTo>
                  <a:cubicBezTo>
                    <a:pt x="3385594" y="1592348"/>
                    <a:pt x="3343411" y="1587086"/>
                    <a:pt x="3301053" y="1584104"/>
                  </a:cubicBezTo>
                  <a:close/>
                  <a:moveTo>
                    <a:pt x="6759432" y="2466261"/>
                  </a:moveTo>
                  <a:cubicBezTo>
                    <a:pt x="6749171" y="2461087"/>
                    <a:pt x="6089680" y="2016544"/>
                    <a:pt x="5963658" y="2043468"/>
                  </a:cubicBezTo>
                  <a:cubicBezTo>
                    <a:pt x="6019610" y="2121782"/>
                    <a:pt x="6150981" y="2160545"/>
                    <a:pt x="6214563" y="2196150"/>
                  </a:cubicBezTo>
                  <a:cubicBezTo>
                    <a:pt x="6244468" y="2212901"/>
                    <a:pt x="6272268" y="2236842"/>
                    <a:pt x="6294543" y="2262976"/>
                  </a:cubicBezTo>
                  <a:cubicBezTo>
                    <a:pt x="6327869" y="2302090"/>
                    <a:pt x="6312083" y="2340502"/>
                    <a:pt x="6261218" y="2339888"/>
                  </a:cubicBezTo>
                  <a:cubicBezTo>
                    <a:pt x="6210967" y="2339274"/>
                    <a:pt x="6159049" y="2332170"/>
                    <a:pt x="6111167" y="2317349"/>
                  </a:cubicBezTo>
                  <a:cubicBezTo>
                    <a:pt x="5974006" y="2274728"/>
                    <a:pt x="5856140" y="2195712"/>
                    <a:pt x="5743886" y="2108277"/>
                  </a:cubicBezTo>
                  <a:cubicBezTo>
                    <a:pt x="5623828" y="2014703"/>
                    <a:pt x="5500261" y="1927004"/>
                    <a:pt x="5361873" y="1861757"/>
                  </a:cubicBezTo>
                  <a:cubicBezTo>
                    <a:pt x="5214627" y="1792300"/>
                    <a:pt x="5059753" y="1758975"/>
                    <a:pt x="4898037" y="1774936"/>
                  </a:cubicBezTo>
                  <a:cubicBezTo>
                    <a:pt x="4705627" y="1793879"/>
                    <a:pt x="4515848" y="1777479"/>
                    <a:pt x="4326508" y="1746697"/>
                  </a:cubicBezTo>
                  <a:cubicBezTo>
                    <a:pt x="4253719" y="1734858"/>
                    <a:pt x="4181543" y="1719423"/>
                    <a:pt x="4109104" y="1705566"/>
                  </a:cubicBezTo>
                  <a:cubicBezTo>
                    <a:pt x="4109981" y="1700392"/>
                    <a:pt x="4291867" y="1683379"/>
                    <a:pt x="4362552" y="1635583"/>
                  </a:cubicBezTo>
                  <a:cubicBezTo>
                    <a:pt x="4213027" y="1542974"/>
                    <a:pt x="3734194" y="1490618"/>
                    <a:pt x="3666053" y="1469921"/>
                  </a:cubicBezTo>
                  <a:cubicBezTo>
                    <a:pt x="3597648" y="1449137"/>
                    <a:pt x="3595631" y="1426423"/>
                    <a:pt x="3650355" y="1382135"/>
                  </a:cubicBezTo>
                  <a:cubicBezTo>
                    <a:pt x="3658072" y="1375909"/>
                    <a:pt x="3668421" y="1373103"/>
                    <a:pt x="3677541" y="1368630"/>
                  </a:cubicBezTo>
                  <a:cubicBezTo>
                    <a:pt x="3674296" y="1362053"/>
                    <a:pt x="3671051" y="1355475"/>
                    <a:pt x="3667894" y="1348898"/>
                  </a:cubicBezTo>
                  <a:cubicBezTo>
                    <a:pt x="3414973" y="1314959"/>
                    <a:pt x="3147756" y="1360562"/>
                    <a:pt x="3147406" y="1355563"/>
                  </a:cubicBezTo>
                  <a:cubicBezTo>
                    <a:pt x="3453998" y="1221911"/>
                    <a:pt x="3704289" y="1148420"/>
                    <a:pt x="4046312" y="1148420"/>
                  </a:cubicBezTo>
                  <a:cubicBezTo>
                    <a:pt x="4955392" y="1217000"/>
                    <a:pt x="5783701" y="1513244"/>
                    <a:pt x="6516507" y="2042503"/>
                  </a:cubicBezTo>
                  <a:cubicBezTo>
                    <a:pt x="6511509" y="2041363"/>
                    <a:pt x="5703808" y="1595681"/>
                    <a:pt x="5510872" y="1639530"/>
                  </a:cubicBezTo>
                  <a:cubicBezTo>
                    <a:pt x="5572261" y="1709688"/>
                    <a:pt x="5726873" y="1809752"/>
                    <a:pt x="5811502" y="1840797"/>
                  </a:cubicBezTo>
                  <a:cubicBezTo>
                    <a:pt x="6052321" y="1929285"/>
                    <a:pt x="6287265" y="2029260"/>
                    <a:pt x="6493004" y="2185364"/>
                  </a:cubicBezTo>
                  <a:cubicBezTo>
                    <a:pt x="6571670" y="2245174"/>
                    <a:pt x="6761975" y="2463104"/>
                    <a:pt x="6759432" y="2466261"/>
                  </a:cubicBezTo>
                  <a:close/>
                  <a:moveTo>
                    <a:pt x="7905647" y="4998634"/>
                  </a:moveTo>
                  <a:cubicBezTo>
                    <a:pt x="7905033" y="4954522"/>
                    <a:pt x="7922573" y="4901903"/>
                    <a:pt x="7854081" y="4840778"/>
                  </a:cubicBezTo>
                  <a:cubicBezTo>
                    <a:pt x="7843732" y="4884364"/>
                    <a:pt x="7837331" y="4923652"/>
                    <a:pt x="7834963" y="4954522"/>
                  </a:cubicBezTo>
                  <a:cubicBezTo>
                    <a:pt x="7826193" y="5068530"/>
                    <a:pt x="7841715" y="5091244"/>
                    <a:pt x="7848731" y="5169646"/>
                  </a:cubicBezTo>
                  <a:cubicBezTo>
                    <a:pt x="7856185" y="5252871"/>
                    <a:pt x="7851362" y="5331625"/>
                    <a:pt x="7788219" y="5397311"/>
                  </a:cubicBezTo>
                  <a:cubicBezTo>
                    <a:pt x="7796112" y="5360214"/>
                    <a:pt x="7817423" y="5322855"/>
                    <a:pt x="7800059" y="5280233"/>
                  </a:cubicBezTo>
                  <a:cubicBezTo>
                    <a:pt x="7729637" y="5322855"/>
                    <a:pt x="7703327" y="5357934"/>
                    <a:pt x="7694558" y="5419323"/>
                  </a:cubicBezTo>
                  <a:cubicBezTo>
                    <a:pt x="7694031" y="5423269"/>
                    <a:pt x="7691751" y="5448702"/>
                    <a:pt x="7693330" y="5452385"/>
                  </a:cubicBezTo>
                  <a:cubicBezTo>
                    <a:pt x="7737793" y="5555342"/>
                    <a:pt x="7651410" y="5617784"/>
                    <a:pt x="7625890" y="5698992"/>
                  </a:cubicBezTo>
                  <a:cubicBezTo>
                    <a:pt x="7622119" y="5698554"/>
                    <a:pt x="7633169" y="5647338"/>
                    <a:pt x="7597739" y="5647075"/>
                  </a:cubicBezTo>
                  <a:cubicBezTo>
                    <a:pt x="7503463" y="5704956"/>
                    <a:pt x="7492852" y="5813965"/>
                    <a:pt x="7607123" y="6017688"/>
                  </a:cubicBezTo>
                  <a:cubicBezTo>
                    <a:pt x="7476540" y="5915607"/>
                    <a:pt x="7410941" y="5704780"/>
                    <a:pt x="7482240" y="5581301"/>
                  </a:cubicBezTo>
                  <a:cubicBezTo>
                    <a:pt x="7557573" y="5450806"/>
                    <a:pt x="7589320" y="5480799"/>
                    <a:pt x="7637642" y="5165787"/>
                  </a:cubicBezTo>
                  <a:cubicBezTo>
                    <a:pt x="7638168" y="5162367"/>
                    <a:pt x="7650709" y="5270323"/>
                    <a:pt x="7680087" y="5271902"/>
                  </a:cubicBezTo>
                  <a:cubicBezTo>
                    <a:pt x="7755946" y="5270236"/>
                    <a:pt x="7773310" y="5015209"/>
                    <a:pt x="7796112" y="4906727"/>
                  </a:cubicBezTo>
                  <a:cubicBezTo>
                    <a:pt x="7817335" y="4805523"/>
                    <a:pt x="7773486" y="4726594"/>
                    <a:pt x="7735864" y="4663627"/>
                  </a:cubicBezTo>
                  <a:cubicBezTo>
                    <a:pt x="7859167" y="4714405"/>
                    <a:pt x="8009043" y="4884013"/>
                    <a:pt x="7905647" y="4998634"/>
                  </a:cubicBezTo>
                  <a:close/>
                  <a:moveTo>
                    <a:pt x="8825864" y="3744287"/>
                  </a:moveTo>
                  <a:cubicBezTo>
                    <a:pt x="8803238" y="3772175"/>
                    <a:pt x="8782015" y="3805675"/>
                    <a:pt x="8773245" y="3858294"/>
                  </a:cubicBezTo>
                  <a:cubicBezTo>
                    <a:pt x="8799555" y="3867064"/>
                    <a:pt x="8825864" y="3867064"/>
                    <a:pt x="8849893" y="3845666"/>
                  </a:cubicBezTo>
                  <a:cubicBezTo>
                    <a:pt x="8843404" y="3893374"/>
                    <a:pt x="8808325" y="3963533"/>
                    <a:pt x="8758512" y="4011153"/>
                  </a:cubicBezTo>
                  <a:cubicBezTo>
                    <a:pt x="8743779" y="4025272"/>
                    <a:pt x="8721065" y="4034305"/>
                    <a:pt x="8701595" y="4045355"/>
                  </a:cubicBezTo>
                  <a:cubicBezTo>
                    <a:pt x="8691949" y="4050792"/>
                    <a:pt x="8675199" y="4052809"/>
                    <a:pt x="8673182" y="4061579"/>
                  </a:cubicBezTo>
                  <a:cubicBezTo>
                    <a:pt x="8659238" y="4121389"/>
                    <a:pt x="8668007" y="4138929"/>
                    <a:pt x="8598463" y="4226978"/>
                  </a:cubicBezTo>
                  <a:cubicBezTo>
                    <a:pt x="8603812" y="4230661"/>
                    <a:pt x="8659238" y="4191635"/>
                    <a:pt x="8684231" y="4144278"/>
                  </a:cubicBezTo>
                  <a:cubicBezTo>
                    <a:pt x="8676777" y="4191548"/>
                    <a:pt x="8642838" y="4271265"/>
                    <a:pt x="8586799" y="4305029"/>
                  </a:cubicBezTo>
                  <a:cubicBezTo>
                    <a:pt x="8541897" y="4332128"/>
                    <a:pt x="8493049" y="4365190"/>
                    <a:pt x="8448762" y="4393254"/>
                  </a:cubicBezTo>
                  <a:cubicBezTo>
                    <a:pt x="8397195" y="4425877"/>
                    <a:pt x="8348699" y="4444469"/>
                    <a:pt x="8299675" y="4480952"/>
                  </a:cubicBezTo>
                  <a:cubicBezTo>
                    <a:pt x="8287836" y="4489809"/>
                    <a:pt x="8264596" y="4516031"/>
                    <a:pt x="8269595" y="4521205"/>
                  </a:cubicBezTo>
                  <a:cubicBezTo>
                    <a:pt x="8273366" y="4533571"/>
                    <a:pt x="8369834" y="4533571"/>
                    <a:pt x="8433765" y="4473235"/>
                  </a:cubicBezTo>
                  <a:cubicBezTo>
                    <a:pt x="8410262" y="4540675"/>
                    <a:pt x="8370974" y="4569965"/>
                    <a:pt x="8317653" y="4579700"/>
                  </a:cubicBezTo>
                  <a:cubicBezTo>
                    <a:pt x="8224868" y="4596538"/>
                    <a:pt x="8141029" y="4566194"/>
                    <a:pt x="8045263" y="4525327"/>
                  </a:cubicBezTo>
                  <a:cubicBezTo>
                    <a:pt x="8141818" y="4507349"/>
                    <a:pt x="8279943" y="4440786"/>
                    <a:pt x="8292835" y="4433507"/>
                  </a:cubicBezTo>
                  <a:cubicBezTo>
                    <a:pt x="8396143" y="4375714"/>
                    <a:pt x="8439992" y="4314325"/>
                    <a:pt x="8501381" y="4217857"/>
                  </a:cubicBezTo>
                  <a:cubicBezTo>
                    <a:pt x="8512080" y="4201107"/>
                    <a:pt x="8527690" y="4165238"/>
                    <a:pt x="8531900" y="4138666"/>
                  </a:cubicBezTo>
                  <a:cubicBezTo>
                    <a:pt x="8501381" y="4138929"/>
                    <a:pt x="8448850" y="4158924"/>
                    <a:pt x="8401317" y="4179270"/>
                  </a:cubicBezTo>
                  <a:cubicBezTo>
                    <a:pt x="8433590" y="4146559"/>
                    <a:pt x="8457093" y="4123143"/>
                    <a:pt x="8480246" y="4099289"/>
                  </a:cubicBezTo>
                  <a:cubicBezTo>
                    <a:pt x="8555403" y="4022115"/>
                    <a:pt x="8613196" y="3933539"/>
                    <a:pt x="8658448" y="3835668"/>
                  </a:cubicBezTo>
                  <a:cubicBezTo>
                    <a:pt x="8727028" y="3687546"/>
                    <a:pt x="8931102" y="3577573"/>
                    <a:pt x="9150348" y="3647731"/>
                  </a:cubicBezTo>
                  <a:cubicBezTo>
                    <a:pt x="9055283" y="3648784"/>
                    <a:pt x="8893655" y="3660535"/>
                    <a:pt x="8825864" y="3744287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6C73B72-3745-4EC6-B4BD-B10C21627A37}"/>
                </a:ext>
              </a:extLst>
            </p:cNvPr>
            <p:cNvSpPr/>
            <p:nvPr/>
          </p:nvSpPr>
          <p:spPr>
            <a:xfrm>
              <a:off x="10574527" y="4858656"/>
              <a:ext cx="517717" cy="522344"/>
            </a:xfrm>
            <a:custGeom>
              <a:avLst/>
              <a:gdLst>
                <a:gd name="connsiteX0" fmla="*/ 428539 w 517717"/>
                <a:gd name="connsiteY0" fmla="*/ 236785 h 522344"/>
                <a:gd name="connsiteX1" fmla="*/ 101599 w 517717"/>
                <a:gd name="connsiteY1" fmla="*/ 335270 h 522344"/>
                <a:gd name="connsiteX2" fmla="*/ 37755 w 517717"/>
                <a:gd name="connsiteY2" fmla="*/ 308084 h 522344"/>
                <a:gd name="connsiteX3" fmla="*/ 19690 w 517717"/>
                <a:gd name="connsiteY3" fmla="*/ 185745 h 522344"/>
                <a:gd name="connsiteX4" fmla="*/ 181756 w 517717"/>
                <a:gd name="connsiteY4" fmla="*/ 151016 h 522344"/>
                <a:gd name="connsiteX5" fmla="*/ 214204 w 517717"/>
                <a:gd name="connsiteY5" fmla="*/ 173028 h 522344"/>
                <a:gd name="connsiteX6" fmla="*/ 451340 w 517717"/>
                <a:gd name="connsiteY6" fmla="*/ 133740 h 522344"/>
                <a:gd name="connsiteX7" fmla="*/ 515447 w 517717"/>
                <a:gd name="connsiteY7" fmla="*/ 0 h 522344"/>
                <a:gd name="connsiteX8" fmla="*/ 415910 w 517717"/>
                <a:gd name="connsiteY8" fmla="*/ 440508 h 522344"/>
                <a:gd name="connsiteX9" fmla="*/ 253668 w 517717"/>
                <a:gd name="connsiteY9" fmla="*/ 522331 h 522344"/>
                <a:gd name="connsiteX10" fmla="*/ 199559 w 517717"/>
                <a:gd name="connsiteY10" fmla="*/ 424897 h 522344"/>
                <a:gd name="connsiteX11" fmla="*/ 287257 w 517717"/>
                <a:gd name="connsiteY11" fmla="*/ 367280 h 522344"/>
                <a:gd name="connsiteX12" fmla="*/ 428539 w 517717"/>
                <a:gd name="connsiteY12" fmla="*/ 236785 h 52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717" h="522344">
                  <a:moveTo>
                    <a:pt x="428539" y="236785"/>
                  </a:moveTo>
                  <a:cubicBezTo>
                    <a:pt x="342155" y="346408"/>
                    <a:pt x="227973" y="362632"/>
                    <a:pt x="101599" y="335270"/>
                  </a:cubicBezTo>
                  <a:cubicBezTo>
                    <a:pt x="79324" y="330447"/>
                    <a:pt x="56874" y="320625"/>
                    <a:pt x="37755" y="308084"/>
                  </a:cubicBezTo>
                  <a:cubicBezTo>
                    <a:pt x="-5217" y="279845"/>
                    <a:pt x="-11883" y="226261"/>
                    <a:pt x="19690" y="185745"/>
                  </a:cubicBezTo>
                  <a:cubicBezTo>
                    <a:pt x="56698" y="138125"/>
                    <a:pt x="126857" y="122865"/>
                    <a:pt x="181756" y="151016"/>
                  </a:cubicBezTo>
                  <a:cubicBezTo>
                    <a:pt x="193331" y="156979"/>
                    <a:pt x="205346" y="163732"/>
                    <a:pt x="214204" y="173028"/>
                  </a:cubicBezTo>
                  <a:cubicBezTo>
                    <a:pt x="303831" y="267041"/>
                    <a:pt x="395037" y="226349"/>
                    <a:pt x="451340" y="133740"/>
                  </a:cubicBezTo>
                  <a:cubicBezTo>
                    <a:pt x="478263" y="89452"/>
                    <a:pt x="496593" y="39990"/>
                    <a:pt x="515447" y="0"/>
                  </a:cubicBezTo>
                  <a:cubicBezTo>
                    <a:pt x="528427" y="120409"/>
                    <a:pt x="484490" y="355967"/>
                    <a:pt x="415910" y="440508"/>
                  </a:cubicBezTo>
                  <a:cubicBezTo>
                    <a:pt x="373376" y="492864"/>
                    <a:pt x="320231" y="521190"/>
                    <a:pt x="253668" y="522331"/>
                  </a:cubicBezTo>
                  <a:cubicBezTo>
                    <a:pt x="193507" y="523295"/>
                    <a:pt x="163427" y="472781"/>
                    <a:pt x="199559" y="424897"/>
                  </a:cubicBezTo>
                  <a:cubicBezTo>
                    <a:pt x="219553" y="398325"/>
                    <a:pt x="254720" y="377190"/>
                    <a:pt x="287257" y="367280"/>
                  </a:cubicBezTo>
                  <a:cubicBezTo>
                    <a:pt x="357152" y="345882"/>
                    <a:pt x="399334" y="300191"/>
                    <a:pt x="428539" y="23678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89E058C-E516-416E-9619-6DC32B3ED147}"/>
                </a:ext>
              </a:extLst>
            </p:cNvPr>
            <p:cNvSpPr/>
            <p:nvPr/>
          </p:nvSpPr>
          <p:spPr>
            <a:xfrm>
              <a:off x="10743985" y="4234245"/>
              <a:ext cx="278065" cy="758182"/>
            </a:xfrm>
            <a:custGeom>
              <a:avLst/>
              <a:gdLst>
                <a:gd name="connsiteX0" fmla="*/ 36852 w 278065"/>
                <a:gd name="connsiteY0" fmla="*/ 0 h 758182"/>
                <a:gd name="connsiteX1" fmla="*/ 207775 w 278065"/>
                <a:gd name="connsiteY1" fmla="*/ 675364 h 758182"/>
                <a:gd name="connsiteX2" fmla="*/ 203040 w 278065"/>
                <a:gd name="connsiteY2" fmla="*/ 682730 h 758182"/>
                <a:gd name="connsiteX3" fmla="*/ 79912 w 278065"/>
                <a:gd name="connsiteY3" fmla="*/ 755433 h 758182"/>
                <a:gd name="connsiteX4" fmla="*/ 194 w 278065"/>
                <a:gd name="connsiteY4" fmla="*/ 625464 h 758182"/>
                <a:gd name="connsiteX5" fmla="*/ 63600 w 278065"/>
                <a:gd name="connsiteY5" fmla="*/ 452610 h 758182"/>
                <a:gd name="connsiteX6" fmla="*/ 76141 w 278065"/>
                <a:gd name="connsiteY6" fmla="*/ 56653 h 758182"/>
                <a:gd name="connsiteX7" fmla="*/ 36852 w 278065"/>
                <a:gd name="connsiteY7" fmla="*/ 0 h 7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65" h="758182">
                  <a:moveTo>
                    <a:pt x="36852" y="0"/>
                  </a:moveTo>
                  <a:cubicBezTo>
                    <a:pt x="273199" y="140054"/>
                    <a:pt x="347391" y="442964"/>
                    <a:pt x="207775" y="675364"/>
                  </a:cubicBezTo>
                  <a:cubicBezTo>
                    <a:pt x="206285" y="677907"/>
                    <a:pt x="204618" y="680275"/>
                    <a:pt x="203040" y="682730"/>
                  </a:cubicBezTo>
                  <a:cubicBezTo>
                    <a:pt x="165857" y="740962"/>
                    <a:pt x="121481" y="767184"/>
                    <a:pt x="79912" y="755433"/>
                  </a:cubicBezTo>
                  <a:cubicBezTo>
                    <a:pt x="36063" y="743067"/>
                    <a:pt x="2913" y="688869"/>
                    <a:pt x="194" y="625464"/>
                  </a:cubicBezTo>
                  <a:cubicBezTo>
                    <a:pt x="-2612" y="559076"/>
                    <a:pt x="25276" y="504615"/>
                    <a:pt x="63600" y="452610"/>
                  </a:cubicBezTo>
                  <a:cubicBezTo>
                    <a:pt x="156911" y="326062"/>
                    <a:pt x="160507" y="189253"/>
                    <a:pt x="76141" y="56653"/>
                  </a:cubicBezTo>
                  <a:cubicBezTo>
                    <a:pt x="63776" y="37272"/>
                    <a:pt x="50006" y="18855"/>
                    <a:pt x="36852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A2E3009-4FB0-43DF-93FA-76A67822E9FC}"/>
                </a:ext>
              </a:extLst>
            </p:cNvPr>
            <p:cNvSpPr/>
            <p:nvPr/>
          </p:nvSpPr>
          <p:spPr>
            <a:xfrm>
              <a:off x="3430500" y="1368670"/>
              <a:ext cx="541345" cy="353717"/>
            </a:xfrm>
            <a:custGeom>
              <a:avLst/>
              <a:gdLst>
                <a:gd name="connsiteX0" fmla="*/ 0 w 541345"/>
                <a:gd name="connsiteY0" fmla="*/ 279179 h 353717"/>
                <a:gd name="connsiteX1" fmla="*/ 147859 w 541345"/>
                <a:gd name="connsiteY1" fmla="*/ 254711 h 353717"/>
                <a:gd name="connsiteX2" fmla="*/ 271251 w 541345"/>
                <a:gd name="connsiteY2" fmla="*/ 112289 h 353717"/>
                <a:gd name="connsiteX3" fmla="*/ 415339 w 541345"/>
                <a:gd name="connsiteY3" fmla="*/ 1351 h 353717"/>
                <a:gd name="connsiteX4" fmla="*/ 540396 w 541345"/>
                <a:gd name="connsiteY4" fmla="*/ 153770 h 353717"/>
                <a:gd name="connsiteX5" fmla="*/ 432265 w 541345"/>
                <a:gd name="connsiteY5" fmla="*/ 314784 h 353717"/>
                <a:gd name="connsiteX6" fmla="*/ 0 w 541345"/>
                <a:gd name="connsiteY6" fmla="*/ 279179 h 3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345" h="353717">
                  <a:moveTo>
                    <a:pt x="0" y="279179"/>
                  </a:moveTo>
                  <a:cubicBezTo>
                    <a:pt x="50602" y="271110"/>
                    <a:pt x="100415" y="267427"/>
                    <a:pt x="147859" y="254711"/>
                  </a:cubicBezTo>
                  <a:cubicBezTo>
                    <a:pt x="218982" y="235593"/>
                    <a:pt x="261165" y="187885"/>
                    <a:pt x="271251" y="112289"/>
                  </a:cubicBezTo>
                  <a:cubicBezTo>
                    <a:pt x="281950" y="32571"/>
                    <a:pt x="336761" y="-8121"/>
                    <a:pt x="415339" y="1351"/>
                  </a:cubicBezTo>
                  <a:cubicBezTo>
                    <a:pt x="492952" y="10734"/>
                    <a:pt x="549429" y="78613"/>
                    <a:pt x="540396" y="153770"/>
                  </a:cubicBezTo>
                  <a:cubicBezTo>
                    <a:pt x="531890" y="225420"/>
                    <a:pt x="494004" y="278477"/>
                    <a:pt x="432265" y="314784"/>
                  </a:cubicBezTo>
                  <a:cubicBezTo>
                    <a:pt x="322379" y="379330"/>
                    <a:pt x="101204" y="361001"/>
                    <a:pt x="0" y="27917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416BDBC-74A2-4E3B-8E40-0FFF8332ADC3}"/>
                </a:ext>
              </a:extLst>
            </p:cNvPr>
            <p:cNvSpPr/>
            <p:nvPr/>
          </p:nvSpPr>
          <p:spPr>
            <a:xfrm>
              <a:off x="9101768" y="5195790"/>
              <a:ext cx="581912" cy="310404"/>
            </a:xfrm>
            <a:custGeom>
              <a:avLst/>
              <a:gdLst>
                <a:gd name="connsiteX0" fmla="*/ 0 w 581912"/>
                <a:gd name="connsiteY0" fmla="*/ 200543 h 310404"/>
                <a:gd name="connsiteX1" fmla="*/ 142510 w 581912"/>
                <a:gd name="connsiteY1" fmla="*/ 200017 h 310404"/>
                <a:gd name="connsiteX2" fmla="*/ 335533 w 581912"/>
                <a:gd name="connsiteY2" fmla="*/ 77327 h 310404"/>
                <a:gd name="connsiteX3" fmla="*/ 455855 w 581912"/>
                <a:gd name="connsiteY3" fmla="*/ 854 h 310404"/>
                <a:gd name="connsiteX4" fmla="*/ 575124 w 581912"/>
                <a:gd name="connsiteY4" fmla="*/ 96796 h 310404"/>
                <a:gd name="connsiteX5" fmla="*/ 529522 w 581912"/>
                <a:gd name="connsiteY5" fmla="*/ 237552 h 310404"/>
                <a:gd name="connsiteX6" fmla="*/ 315012 w 581912"/>
                <a:gd name="connsiteY6" fmla="*/ 310166 h 310404"/>
                <a:gd name="connsiteX7" fmla="*/ 0 w 581912"/>
                <a:gd name="connsiteY7" fmla="*/ 200543 h 3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912" h="310404">
                  <a:moveTo>
                    <a:pt x="0" y="200543"/>
                  </a:moveTo>
                  <a:cubicBezTo>
                    <a:pt x="47532" y="200543"/>
                    <a:pt x="95153" y="202824"/>
                    <a:pt x="142510" y="200017"/>
                  </a:cubicBezTo>
                  <a:cubicBezTo>
                    <a:pt x="228717" y="194843"/>
                    <a:pt x="296069" y="156957"/>
                    <a:pt x="335533" y="77327"/>
                  </a:cubicBezTo>
                  <a:cubicBezTo>
                    <a:pt x="360352" y="27164"/>
                    <a:pt x="397536" y="-5811"/>
                    <a:pt x="455855" y="854"/>
                  </a:cubicBezTo>
                  <a:cubicBezTo>
                    <a:pt x="513911" y="7520"/>
                    <a:pt x="556358" y="40143"/>
                    <a:pt x="575124" y="96796"/>
                  </a:cubicBezTo>
                  <a:cubicBezTo>
                    <a:pt x="593980" y="153712"/>
                    <a:pt x="571880" y="200368"/>
                    <a:pt x="529522" y="237552"/>
                  </a:cubicBezTo>
                  <a:cubicBezTo>
                    <a:pt x="468396" y="291135"/>
                    <a:pt x="394818" y="312973"/>
                    <a:pt x="315012" y="310166"/>
                  </a:cubicBezTo>
                  <a:cubicBezTo>
                    <a:pt x="200040" y="306220"/>
                    <a:pt x="96205" y="265615"/>
                    <a:pt x="0" y="20054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A593BE9-3854-417D-8AB7-1286B3B864D9}"/>
                </a:ext>
              </a:extLst>
            </p:cNvPr>
            <p:cNvSpPr/>
            <p:nvPr/>
          </p:nvSpPr>
          <p:spPr>
            <a:xfrm>
              <a:off x="8874191" y="3938397"/>
              <a:ext cx="1432638" cy="642869"/>
            </a:xfrm>
            <a:custGeom>
              <a:avLst/>
              <a:gdLst>
                <a:gd name="connsiteX0" fmla="*/ 0 w 1432638"/>
                <a:gd name="connsiteY0" fmla="*/ 634801 h 642869"/>
                <a:gd name="connsiteX1" fmla="*/ 34115 w 1432638"/>
                <a:gd name="connsiteY1" fmla="*/ 585514 h 642869"/>
                <a:gd name="connsiteX2" fmla="*/ 488041 w 1432638"/>
                <a:gd name="connsiteY2" fmla="*/ 152899 h 642869"/>
                <a:gd name="connsiteX3" fmla="*/ 1410187 w 1432638"/>
                <a:gd name="connsiteY3" fmla="*/ 87915 h 642869"/>
                <a:gd name="connsiteX4" fmla="*/ 1432638 w 1432638"/>
                <a:gd name="connsiteY4" fmla="*/ 102297 h 642869"/>
                <a:gd name="connsiteX5" fmla="*/ 640635 w 1432638"/>
                <a:gd name="connsiteY5" fmla="*/ 156670 h 642869"/>
                <a:gd name="connsiteX6" fmla="*/ 7542 w 1432638"/>
                <a:gd name="connsiteY6" fmla="*/ 642869 h 642869"/>
                <a:gd name="connsiteX7" fmla="*/ 0 w 1432638"/>
                <a:gd name="connsiteY7" fmla="*/ 634801 h 64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638" h="642869">
                  <a:moveTo>
                    <a:pt x="0" y="634801"/>
                  </a:moveTo>
                  <a:cubicBezTo>
                    <a:pt x="11401" y="618314"/>
                    <a:pt x="22363" y="601651"/>
                    <a:pt x="34115" y="585514"/>
                  </a:cubicBezTo>
                  <a:cubicBezTo>
                    <a:pt x="159523" y="414152"/>
                    <a:pt x="305891" y="264101"/>
                    <a:pt x="488041" y="152899"/>
                  </a:cubicBezTo>
                  <a:cubicBezTo>
                    <a:pt x="783584" y="-27672"/>
                    <a:pt x="1091755" y="-46965"/>
                    <a:pt x="1410187" y="87915"/>
                  </a:cubicBezTo>
                  <a:cubicBezTo>
                    <a:pt x="1418080" y="91247"/>
                    <a:pt x="1425359" y="95895"/>
                    <a:pt x="1432638" y="102297"/>
                  </a:cubicBezTo>
                  <a:cubicBezTo>
                    <a:pt x="1162352" y="34770"/>
                    <a:pt x="898556" y="49064"/>
                    <a:pt x="640635" y="156670"/>
                  </a:cubicBezTo>
                  <a:cubicBezTo>
                    <a:pt x="386574" y="262610"/>
                    <a:pt x="183552" y="434849"/>
                    <a:pt x="7542" y="642869"/>
                  </a:cubicBezTo>
                  <a:cubicBezTo>
                    <a:pt x="4999" y="640151"/>
                    <a:pt x="2456" y="637520"/>
                    <a:pt x="0" y="634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D63B058-3961-418C-ABFC-4AA9144B2A4D}"/>
                </a:ext>
              </a:extLst>
            </p:cNvPr>
            <p:cNvSpPr/>
            <p:nvPr/>
          </p:nvSpPr>
          <p:spPr>
            <a:xfrm>
              <a:off x="10214395" y="3958457"/>
              <a:ext cx="442097" cy="455336"/>
            </a:xfrm>
            <a:custGeom>
              <a:avLst/>
              <a:gdLst>
                <a:gd name="connsiteX0" fmla="*/ 0 w 442097"/>
                <a:gd name="connsiteY0" fmla="*/ 2696 h 455336"/>
                <a:gd name="connsiteX1" fmla="*/ 435947 w 442097"/>
                <a:gd name="connsiteY1" fmla="*/ 280787 h 455336"/>
                <a:gd name="connsiteX2" fmla="*/ 442087 w 442097"/>
                <a:gd name="connsiteY2" fmla="*/ 337001 h 455336"/>
                <a:gd name="connsiteX3" fmla="*/ 356230 w 442097"/>
                <a:gd name="connsiteY3" fmla="*/ 453114 h 455336"/>
                <a:gd name="connsiteX4" fmla="*/ 223894 w 442097"/>
                <a:gd name="connsiteY4" fmla="*/ 377255 h 455336"/>
                <a:gd name="connsiteX5" fmla="*/ 209423 w 442097"/>
                <a:gd name="connsiteY5" fmla="*/ 270175 h 455336"/>
                <a:gd name="connsiteX6" fmla="*/ 13155 w 442097"/>
                <a:gd name="connsiteY6" fmla="*/ 8221 h 455336"/>
                <a:gd name="connsiteX7" fmla="*/ 0 w 442097"/>
                <a:gd name="connsiteY7" fmla="*/ 2696 h 4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097" h="455336">
                  <a:moveTo>
                    <a:pt x="0" y="2696"/>
                  </a:moveTo>
                  <a:cubicBezTo>
                    <a:pt x="204425" y="-19930"/>
                    <a:pt x="395081" y="102233"/>
                    <a:pt x="435947" y="280787"/>
                  </a:cubicBezTo>
                  <a:cubicBezTo>
                    <a:pt x="440158" y="299028"/>
                    <a:pt x="442263" y="318234"/>
                    <a:pt x="442087" y="337001"/>
                  </a:cubicBezTo>
                  <a:cubicBezTo>
                    <a:pt x="441560" y="399004"/>
                    <a:pt x="408586" y="442502"/>
                    <a:pt x="356230" y="453114"/>
                  </a:cubicBezTo>
                  <a:cubicBezTo>
                    <a:pt x="301770" y="464076"/>
                    <a:pt x="243011" y="433820"/>
                    <a:pt x="223894" y="377255"/>
                  </a:cubicBezTo>
                  <a:cubicBezTo>
                    <a:pt x="212580" y="343666"/>
                    <a:pt x="210388" y="306044"/>
                    <a:pt x="209423" y="270175"/>
                  </a:cubicBezTo>
                  <a:cubicBezTo>
                    <a:pt x="205565" y="123193"/>
                    <a:pt x="152332" y="50842"/>
                    <a:pt x="13155" y="8221"/>
                  </a:cubicBezTo>
                  <a:cubicBezTo>
                    <a:pt x="9297" y="6993"/>
                    <a:pt x="5613" y="5064"/>
                    <a:pt x="0" y="269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ABC993-36B6-478D-BC49-229F25B4B24F}"/>
                </a:ext>
              </a:extLst>
            </p:cNvPr>
            <p:cNvSpPr/>
            <p:nvPr/>
          </p:nvSpPr>
          <p:spPr>
            <a:xfrm>
              <a:off x="10333461" y="4624502"/>
              <a:ext cx="437292" cy="422463"/>
            </a:xfrm>
            <a:custGeom>
              <a:avLst/>
              <a:gdLst>
                <a:gd name="connsiteX0" fmla="*/ 437292 w 437292"/>
                <a:gd name="connsiteY0" fmla="*/ 1403 h 422463"/>
                <a:gd name="connsiteX1" fmla="*/ 264877 w 437292"/>
                <a:gd name="connsiteY1" fmla="*/ 359650 h 422463"/>
                <a:gd name="connsiteX2" fmla="*/ 107020 w 437292"/>
                <a:gd name="connsiteY2" fmla="*/ 421828 h 422463"/>
                <a:gd name="connsiteX3" fmla="*/ 379 w 437292"/>
                <a:gd name="connsiteY3" fmla="*/ 318608 h 422463"/>
                <a:gd name="connsiteX4" fmla="*/ 86849 w 437292"/>
                <a:gd name="connsiteY4" fmla="*/ 215299 h 422463"/>
                <a:gd name="connsiteX5" fmla="*/ 138679 w 437292"/>
                <a:gd name="connsiteY5" fmla="*/ 209598 h 422463"/>
                <a:gd name="connsiteX6" fmla="*/ 431416 w 437292"/>
                <a:gd name="connsiteY6" fmla="*/ 0 h 422463"/>
                <a:gd name="connsiteX7" fmla="*/ 437292 w 437292"/>
                <a:gd name="connsiteY7" fmla="*/ 1403 h 4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92" h="422463">
                  <a:moveTo>
                    <a:pt x="437292" y="1403"/>
                  </a:moveTo>
                  <a:cubicBezTo>
                    <a:pt x="437292" y="13593"/>
                    <a:pt x="359591" y="272741"/>
                    <a:pt x="264877" y="359650"/>
                  </a:cubicBezTo>
                  <a:cubicBezTo>
                    <a:pt x="220853" y="400079"/>
                    <a:pt x="170163" y="427003"/>
                    <a:pt x="107020" y="421828"/>
                  </a:cubicBezTo>
                  <a:cubicBezTo>
                    <a:pt x="50630" y="417268"/>
                    <a:pt x="5027" y="373945"/>
                    <a:pt x="379" y="318608"/>
                  </a:cubicBezTo>
                  <a:cubicBezTo>
                    <a:pt x="-3918" y="267918"/>
                    <a:pt x="28530" y="228542"/>
                    <a:pt x="86849" y="215299"/>
                  </a:cubicBezTo>
                  <a:cubicBezTo>
                    <a:pt x="103688" y="211440"/>
                    <a:pt x="121403" y="209160"/>
                    <a:pt x="138679" y="209598"/>
                  </a:cubicBezTo>
                  <a:cubicBezTo>
                    <a:pt x="274612" y="212844"/>
                    <a:pt x="427470" y="8770"/>
                    <a:pt x="431416" y="0"/>
                  </a:cubicBezTo>
                  <a:cubicBezTo>
                    <a:pt x="433345" y="526"/>
                    <a:pt x="435274" y="965"/>
                    <a:pt x="437292" y="140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00BBD40-7DFE-4D38-8194-0DA8D598004B}"/>
                </a:ext>
              </a:extLst>
            </p:cNvPr>
            <p:cNvSpPr/>
            <p:nvPr/>
          </p:nvSpPr>
          <p:spPr>
            <a:xfrm>
              <a:off x="8261882" y="3264308"/>
              <a:ext cx="494849" cy="381909"/>
            </a:xfrm>
            <a:custGeom>
              <a:avLst/>
              <a:gdLst>
                <a:gd name="connsiteX0" fmla="*/ 0 w 494849"/>
                <a:gd name="connsiteY0" fmla="*/ 321321 h 381909"/>
                <a:gd name="connsiteX1" fmla="*/ 117604 w 494849"/>
                <a:gd name="connsiteY1" fmla="*/ 335177 h 381909"/>
                <a:gd name="connsiteX2" fmla="*/ 281424 w 494849"/>
                <a:gd name="connsiteY2" fmla="*/ 201174 h 381909"/>
                <a:gd name="connsiteX3" fmla="*/ 305979 w 494849"/>
                <a:gd name="connsiteY3" fmla="*/ 76906 h 381909"/>
                <a:gd name="connsiteX4" fmla="*/ 371052 w 494849"/>
                <a:gd name="connsiteY4" fmla="*/ 2099 h 381909"/>
                <a:gd name="connsiteX5" fmla="*/ 465064 w 494849"/>
                <a:gd name="connsiteY5" fmla="*/ 34899 h 381909"/>
                <a:gd name="connsiteX6" fmla="*/ 484358 w 494849"/>
                <a:gd name="connsiteY6" fmla="*/ 183196 h 381909"/>
                <a:gd name="connsiteX7" fmla="*/ 0 w 494849"/>
                <a:gd name="connsiteY7" fmla="*/ 321321 h 3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849" h="381909">
                  <a:moveTo>
                    <a:pt x="0" y="321321"/>
                  </a:moveTo>
                  <a:cubicBezTo>
                    <a:pt x="40166" y="326320"/>
                    <a:pt x="78841" y="335089"/>
                    <a:pt x="117604" y="335177"/>
                  </a:cubicBezTo>
                  <a:cubicBezTo>
                    <a:pt x="205390" y="335528"/>
                    <a:pt x="263007" y="286855"/>
                    <a:pt x="281424" y="201174"/>
                  </a:cubicBezTo>
                  <a:cubicBezTo>
                    <a:pt x="290281" y="159869"/>
                    <a:pt x="296069" y="117949"/>
                    <a:pt x="305979" y="76906"/>
                  </a:cubicBezTo>
                  <a:cubicBezTo>
                    <a:pt x="314486" y="41651"/>
                    <a:pt x="331675" y="9466"/>
                    <a:pt x="371052" y="2099"/>
                  </a:cubicBezTo>
                  <a:cubicBezTo>
                    <a:pt x="410428" y="-5267"/>
                    <a:pt x="442525" y="7010"/>
                    <a:pt x="465064" y="34899"/>
                  </a:cubicBezTo>
                  <a:cubicBezTo>
                    <a:pt x="497600" y="75152"/>
                    <a:pt x="502599" y="133734"/>
                    <a:pt x="484358" y="183196"/>
                  </a:cubicBezTo>
                  <a:cubicBezTo>
                    <a:pt x="428143" y="335966"/>
                    <a:pt x="177063" y="460849"/>
                    <a:pt x="0" y="32132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D83C491-EFC9-404F-822E-25D53552A177}"/>
                </a:ext>
              </a:extLst>
            </p:cNvPr>
            <p:cNvSpPr/>
            <p:nvPr/>
          </p:nvSpPr>
          <p:spPr>
            <a:xfrm>
              <a:off x="9883597" y="3600514"/>
              <a:ext cx="511647" cy="276638"/>
            </a:xfrm>
            <a:custGeom>
              <a:avLst/>
              <a:gdLst>
                <a:gd name="connsiteX0" fmla="*/ 0 w 511647"/>
                <a:gd name="connsiteY0" fmla="*/ 205851 h 276638"/>
                <a:gd name="connsiteX1" fmla="*/ 258885 w 511647"/>
                <a:gd name="connsiteY1" fmla="*/ 109734 h 276638"/>
                <a:gd name="connsiteX2" fmla="*/ 344215 w 511647"/>
                <a:gd name="connsiteY2" fmla="*/ 23000 h 276638"/>
                <a:gd name="connsiteX3" fmla="*/ 486725 w 511647"/>
                <a:gd name="connsiteY3" fmla="*/ 35453 h 276638"/>
                <a:gd name="connsiteX4" fmla="*/ 481112 w 511647"/>
                <a:gd name="connsiteY4" fmla="*/ 179980 h 276638"/>
                <a:gd name="connsiteX5" fmla="*/ 163294 w 511647"/>
                <a:gd name="connsiteY5" fmla="*/ 264959 h 276638"/>
                <a:gd name="connsiteX6" fmla="*/ 0 w 511647"/>
                <a:gd name="connsiteY6" fmla="*/ 205851 h 27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647" h="276638">
                  <a:moveTo>
                    <a:pt x="0" y="205851"/>
                  </a:moveTo>
                  <a:cubicBezTo>
                    <a:pt x="141282" y="207342"/>
                    <a:pt x="198637" y="198923"/>
                    <a:pt x="258885" y="109734"/>
                  </a:cubicBezTo>
                  <a:cubicBezTo>
                    <a:pt x="281248" y="76584"/>
                    <a:pt x="311854" y="46767"/>
                    <a:pt x="344215" y="23000"/>
                  </a:cubicBezTo>
                  <a:cubicBezTo>
                    <a:pt x="393502" y="-13132"/>
                    <a:pt x="452523" y="-4976"/>
                    <a:pt x="486725" y="35453"/>
                  </a:cubicBezTo>
                  <a:cubicBezTo>
                    <a:pt x="520752" y="75795"/>
                    <a:pt x="520928" y="136920"/>
                    <a:pt x="481112" y="179980"/>
                  </a:cubicBezTo>
                  <a:cubicBezTo>
                    <a:pt x="393765" y="274343"/>
                    <a:pt x="282739" y="292409"/>
                    <a:pt x="163294" y="264959"/>
                  </a:cubicBezTo>
                  <a:cubicBezTo>
                    <a:pt x="110587" y="252857"/>
                    <a:pt x="60774" y="228302"/>
                    <a:pt x="0" y="20585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37B59FE-0F5D-4D4E-9F52-E78A812A1419}"/>
                </a:ext>
              </a:extLst>
            </p:cNvPr>
            <p:cNvSpPr/>
            <p:nvPr/>
          </p:nvSpPr>
          <p:spPr>
            <a:xfrm>
              <a:off x="10311572" y="4350971"/>
              <a:ext cx="383847" cy="335395"/>
            </a:xfrm>
            <a:custGeom>
              <a:avLst/>
              <a:gdLst>
                <a:gd name="connsiteX0" fmla="*/ 383847 w 383847"/>
                <a:gd name="connsiteY0" fmla="*/ 0 h 335395"/>
                <a:gd name="connsiteX1" fmla="*/ 185124 w 383847"/>
                <a:gd name="connsiteY1" fmla="*/ 310890 h 335395"/>
                <a:gd name="connsiteX2" fmla="*/ 431 w 383847"/>
                <a:gd name="connsiteY2" fmla="*/ 234505 h 335395"/>
                <a:gd name="connsiteX3" fmla="*/ 81727 w 383847"/>
                <a:gd name="connsiteY3" fmla="*/ 128215 h 335395"/>
                <a:gd name="connsiteX4" fmla="*/ 169338 w 383847"/>
                <a:gd name="connsiteY4" fmla="*/ 141019 h 335395"/>
                <a:gd name="connsiteX5" fmla="*/ 368412 w 383847"/>
                <a:gd name="connsiteY5" fmla="*/ 24380 h 335395"/>
                <a:gd name="connsiteX6" fmla="*/ 383847 w 383847"/>
                <a:gd name="connsiteY6" fmla="*/ 0 h 3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47" h="335395">
                  <a:moveTo>
                    <a:pt x="383847" y="0"/>
                  </a:moveTo>
                  <a:cubicBezTo>
                    <a:pt x="352977" y="126548"/>
                    <a:pt x="299657" y="239854"/>
                    <a:pt x="185124" y="310890"/>
                  </a:cubicBezTo>
                  <a:cubicBezTo>
                    <a:pt x="98039" y="364912"/>
                    <a:pt x="7535" y="325272"/>
                    <a:pt x="431" y="234505"/>
                  </a:cubicBezTo>
                  <a:cubicBezTo>
                    <a:pt x="-3866" y="178641"/>
                    <a:pt x="24022" y="139791"/>
                    <a:pt x="81727" y="128215"/>
                  </a:cubicBezTo>
                  <a:cubicBezTo>
                    <a:pt x="106897" y="123216"/>
                    <a:pt x="143905" y="137160"/>
                    <a:pt x="169338" y="141019"/>
                  </a:cubicBezTo>
                  <a:cubicBezTo>
                    <a:pt x="263526" y="155577"/>
                    <a:pt x="321231" y="104273"/>
                    <a:pt x="368412" y="24380"/>
                  </a:cubicBezTo>
                  <a:cubicBezTo>
                    <a:pt x="373236" y="16049"/>
                    <a:pt x="378673" y="8068"/>
                    <a:pt x="383847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60F63CB-FC7C-45AB-8750-06E6B5BBEBF5}"/>
                </a:ext>
              </a:extLst>
            </p:cNvPr>
            <p:cNvSpPr/>
            <p:nvPr/>
          </p:nvSpPr>
          <p:spPr>
            <a:xfrm>
              <a:off x="7977126" y="3176955"/>
              <a:ext cx="472007" cy="384406"/>
            </a:xfrm>
            <a:custGeom>
              <a:avLst/>
              <a:gdLst>
                <a:gd name="connsiteX0" fmla="*/ 317730 w 472007"/>
                <a:gd name="connsiteY0" fmla="*/ 126724 h 384406"/>
                <a:gd name="connsiteX1" fmla="*/ 468484 w 472007"/>
                <a:gd name="connsiteY1" fmla="*/ 311329 h 384406"/>
                <a:gd name="connsiteX2" fmla="*/ 461468 w 472007"/>
                <a:gd name="connsiteY2" fmla="*/ 378067 h 384406"/>
                <a:gd name="connsiteX3" fmla="*/ 390695 w 472007"/>
                <a:gd name="connsiteY3" fmla="*/ 373682 h 384406"/>
                <a:gd name="connsiteX4" fmla="*/ 295105 w 472007"/>
                <a:gd name="connsiteY4" fmla="*/ 286159 h 384406"/>
                <a:gd name="connsiteX5" fmla="*/ 0 w 472007"/>
                <a:gd name="connsiteY5" fmla="*/ 0 h 384406"/>
                <a:gd name="connsiteX6" fmla="*/ 317730 w 472007"/>
                <a:gd name="connsiteY6" fmla="*/ 126724 h 3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7" h="384406">
                  <a:moveTo>
                    <a:pt x="317730" y="126724"/>
                  </a:moveTo>
                  <a:cubicBezTo>
                    <a:pt x="392186" y="165399"/>
                    <a:pt x="445332" y="228805"/>
                    <a:pt x="468484" y="311329"/>
                  </a:cubicBezTo>
                  <a:cubicBezTo>
                    <a:pt x="474447" y="332464"/>
                    <a:pt x="473307" y="371139"/>
                    <a:pt x="461468" y="378067"/>
                  </a:cubicBezTo>
                  <a:cubicBezTo>
                    <a:pt x="444016" y="388328"/>
                    <a:pt x="408673" y="385609"/>
                    <a:pt x="390695" y="373682"/>
                  </a:cubicBezTo>
                  <a:cubicBezTo>
                    <a:pt x="355002" y="350091"/>
                    <a:pt x="319835" y="320712"/>
                    <a:pt x="295105" y="286159"/>
                  </a:cubicBezTo>
                  <a:cubicBezTo>
                    <a:pt x="213984" y="172765"/>
                    <a:pt x="129092" y="64458"/>
                    <a:pt x="0" y="0"/>
                  </a:cubicBezTo>
                  <a:cubicBezTo>
                    <a:pt x="118393" y="17101"/>
                    <a:pt x="217579" y="74719"/>
                    <a:pt x="317730" y="1267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64118C38-FCC1-48EA-BF5A-97839D36E77F}"/>
                </a:ext>
              </a:extLst>
            </p:cNvPr>
            <p:cNvSpPr/>
            <p:nvPr/>
          </p:nvSpPr>
          <p:spPr>
            <a:xfrm>
              <a:off x="10623315" y="3759182"/>
              <a:ext cx="249261" cy="266606"/>
            </a:xfrm>
            <a:custGeom>
              <a:avLst/>
              <a:gdLst>
                <a:gd name="connsiteX0" fmla="*/ 249255 w 249261"/>
                <a:gd name="connsiteY0" fmla="*/ 135758 h 266606"/>
                <a:gd name="connsiteX1" fmla="*/ 123495 w 249261"/>
                <a:gd name="connsiteY1" fmla="*/ 266604 h 266606"/>
                <a:gd name="connsiteX2" fmla="*/ 17 w 249261"/>
                <a:gd name="connsiteY2" fmla="*/ 133478 h 266606"/>
                <a:gd name="connsiteX3" fmla="*/ 123847 w 249261"/>
                <a:gd name="connsiteY3" fmla="*/ 2 h 266606"/>
                <a:gd name="connsiteX4" fmla="*/ 249255 w 249261"/>
                <a:gd name="connsiteY4" fmla="*/ 135758 h 26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61" h="266606">
                  <a:moveTo>
                    <a:pt x="249255" y="135758"/>
                  </a:moveTo>
                  <a:cubicBezTo>
                    <a:pt x="248553" y="208109"/>
                    <a:pt x="192777" y="266166"/>
                    <a:pt x="123495" y="266604"/>
                  </a:cubicBezTo>
                  <a:cubicBezTo>
                    <a:pt x="56319" y="267043"/>
                    <a:pt x="-1123" y="205040"/>
                    <a:pt x="17" y="133478"/>
                  </a:cubicBezTo>
                  <a:cubicBezTo>
                    <a:pt x="1245" y="60426"/>
                    <a:pt x="57635" y="-349"/>
                    <a:pt x="123847" y="2"/>
                  </a:cubicBezTo>
                  <a:cubicBezTo>
                    <a:pt x="194706" y="352"/>
                    <a:pt x="249957" y="60163"/>
                    <a:pt x="249255" y="1357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3F5E658A-EE94-4A9E-881C-A009792D153D}"/>
                </a:ext>
              </a:extLst>
            </p:cNvPr>
            <p:cNvSpPr/>
            <p:nvPr/>
          </p:nvSpPr>
          <p:spPr>
            <a:xfrm>
              <a:off x="4630993" y="1028259"/>
              <a:ext cx="247501" cy="265201"/>
            </a:xfrm>
            <a:custGeom>
              <a:avLst/>
              <a:gdLst>
                <a:gd name="connsiteX0" fmla="*/ 247493 w 247501"/>
                <a:gd name="connsiteY0" fmla="*/ 130760 h 265201"/>
                <a:gd name="connsiteX1" fmla="*/ 123136 w 247501"/>
                <a:gd name="connsiteY1" fmla="*/ 265201 h 265201"/>
                <a:gd name="connsiteX2" fmla="*/ 8 w 247501"/>
                <a:gd name="connsiteY2" fmla="*/ 133127 h 265201"/>
                <a:gd name="connsiteX3" fmla="*/ 122698 w 247501"/>
                <a:gd name="connsiteY3" fmla="*/ 2 h 265201"/>
                <a:gd name="connsiteX4" fmla="*/ 247493 w 247501"/>
                <a:gd name="connsiteY4" fmla="*/ 130760 h 2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01" h="265201">
                  <a:moveTo>
                    <a:pt x="247493" y="130760"/>
                  </a:moveTo>
                  <a:cubicBezTo>
                    <a:pt x="248282" y="208373"/>
                    <a:pt x="195487" y="265464"/>
                    <a:pt x="123136" y="265201"/>
                  </a:cubicBezTo>
                  <a:cubicBezTo>
                    <a:pt x="53855" y="264938"/>
                    <a:pt x="798" y="208109"/>
                    <a:pt x="8" y="133127"/>
                  </a:cubicBezTo>
                  <a:cubicBezTo>
                    <a:pt x="-781" y="60689"/>
                    <a:pt x="54820" y="352"/>
                    <a:pt x="122698" y="2"/>
                  </a:cubicBezTo>
                  <a:cubicBezTo>
                    <a:pt x="191892" y="-349"/>
                    <a:pt x="246791" y="57093"/>
                    <a:pt x="247493" y="13076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89ABA4D-EB85-4A4F-8E32-0A240C8B3FF5}"/>
                </a:ext>
              </a:extLst>
            </p:cNvPr>
            <p:cNvSpPr/>
            <p:nvPr/>
          </p:nvSpPr>
          <p:spPr>
            <a:xfrm>
              <a:off x="4877345" y="800390"/>
              <a:ext cx="247931" cy="264098"/>
            </a:xfrm>
            <a:custGeom>
              <a:avLst/>
              <a:gdLst>
                <a:gd name="connsiteX0" fmla="*/ 247923 w 247931"/>
                <a:gd name="connsiteY0" fmla="*/ 134824 h 264098"/>
                <a:gd name="connsiteX1" fmla="*/ 122690 w 247931"/>
                <a:gd name="connsiteY1" fmla="*/ 264091 h 264098"/>
                <a:gd name="connsiteX2" fmla="*/ 0 w 247931"/>
                <a:gd name="connsiteY2" fmla="*/ 131491 h 264098"/>
                <a:gd name="connsiteX3" fmla="*/ 128478 w 247931"/>
                <a:gd name="connsiteY3" fmla="*/ 31 h 264098"/>
                <a:gd name="connsiteX4" fmla="*/ 247923 w 247931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1" h="264098">
                  <a:moveTo>
                    <a:pt x="247923" y="134824"/>
                  </a:moveTo>
                  <a:cubicBezTo>
                    <a:pt x="247133" y="208490"/>
                    <a:pt x="192498" y="264880"/>
                    <a:pt x="122690" y="264091"/>
                  </a:cubicBezTo>
                  <a:cubicBezTo>
                    <a:pt x="53321" y="263301"/>
                    <a:pt x="-88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023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6E3F122-38DD-42D2-B0AA-5114618D7F94}"/>
                </a:ext>
              </a:extLst>
            </p:cNvPr>
            <p:cNvSpPr/>
            <p:nvPr/>
          </p:nvSpPr>
          <p:spPr>
            <a:xfrm>
              <a:off x="9700380" y="5291144"/>
              <a:ext cx="201295" cy="216252"/>
            </a:xfrm>
            <a:custGeom>
              <a:avLst/>
              <a:gdLst>
                <a:gd name="connsiteX0" fmla="*/ 15 w 201295"/>
                <a:gd name="connsiteY0" fmla="*/ 108083 h 216252"/>
                <a:gd name="connsiteX1" fmla="*/ 102272 w 201295"/>
                <a:gd name="connsiteY1" fmla="*/ 39 h 216252"/>
                <a:gd name="connsiteX2" fmla="*/ 201282 w 201295"/>
                <a:gd name="connsiteY2" fmla="*/ 112205 h 216252"/>
                <a:gd name="connsiteX3" fmla="*/ 98325 w 201295"/>
                <a:gd name="connsiteY3" fmla="*/ 216215 h 216252"/>
                <a:gd name="connsiteX4" fmla="*/ 15 w 201295"/>
                <a:gd name="connsiteY4" fmla="*/ 108083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5" h="216252">
                  <a:moveTo>
                    <a:pt x="15" y="108083"/>
                  </a:moveTo>
                  <a:cubicBezTo>
                    <a:pt x="1068" y="44677"/>
                    <a:pt x="44829" y="-1540"/>
                    <a:pt x="102272" y="39"/>
                  </a:cubicBezTo>
                  <a:cubicBezTo>
                    <a:pt x="159714" y="1530"/>
                    <a:pt x="202160" y="49764"/>
                    <a:pt x="201282" y="112205"/>
                  </a:cubicBezTo>
                  <a:cubicBezTo>
                    <a:pt x="200493" y="168858"/>
                    <a:pt x="152084" y="217794"/>
                    <a:pt x="98325" y="216215"/>
                  </a:cubicBezTo>
                  <a:cubicBezTo>
                    <a:pt x="43513" y="214549"/>
                    <a:pt x="-949" y="165613"/>
                    <a:pt x="15" y="1080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5AA7BACE-A43A-4BC7-A545-EB454C135E39}"/>
                </a:ext>
              </a:extLst>
            </p:cNvPr>
            <p:cNvSpPr/>
            <p:nvPr/>
          </p:nvSpPr>
          <p:spPr>
            <a:xfrm>
              <a:off x="5220844" y="3403211"/>
              <a:ext cx="125862" cy="132794"/>
            </a:xfrm>
            <a:custGeom>
              <a:avLst/>
              <a:gdLst>
                <a:gd name="connsiteX0" fmla="*/ 125862 w 125862"/>
                <a:gd name="connsiteY0" fmla="*/ 66042 h 132794"/>
                <a:gd name="connsiteX1" fmla="*/ 64386 w 125862"/>
                <a:gd name="connsiteY1" fmla="*/ 132780 h 132794"/>
                <a:gd name="connsiteX2" fmla="*/ 15 w 125862"/>
                <a:gd name="connsiteY2" fmla="*/ 64375 h 132794"/>
                <a:gd name="connsiteX3" fmla="*/ 63772 w 125862"/>
                <a:gd name="connsiteY3" fmla="*/ 5 h 132794"/>
                <a:gd name="connsiteX4" fmla="*/ 125862 w 125862"/>
                <a:gd name="connsiteY4" fmla="*/ 66042 h 13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62" h="132794">
                  <a:moveTo>
                    <a:pt x="125862" y="66042"/>
                  </a:moveTo>
                  <a:cubicBezTo>
                    <a:pt x="125950" y="101998"/>
                    <a:pt x="98325" y="132078"/>
                    <a:pt x="64386" y="132780"/>
                  </a:cubicBezTo>
                  <a:cubicBezTo>
                    <a:pt x="28868" y="133569"/>
                    <a:pt x="-774" y="101998"/>
                    <a:pt x="15" y="64375"/>
                  </a:cubicBezTo>
                  <a:cubicBezTo>
                    <a:pt x="804" y="28770"/>
                    <a:pt x="29745" y="-434"/>
                    <a:pt x="63772" y="5"/>
                  </a:cubicBezTo>
                  <a:cubicBezTo>
                    <a:pt x="98062" y="531"/>
                    <a:pt x="125774" y="29910"/>
                    <a:pt x="125862" y="6604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D91C9C5C-B154-41EA-AECA-E35F34B74215}"/>
                </a:ext>
              </a:extLst>
            </p:cNvPr>
            <p:cNvSpPr/>
            <p:nvPr/>
          </p:nvSpPr>
          <p:spPr>
            <a:xfrm>
              <a:off x="5891838" y="3808110"/>
              <a:ext cx="124304" cy="132793"/>
            </a:xfrm>
            <a:custGeom>
              <a:avLst/>
              <a:gdLst>
                <a:gd name="connsiteX0" fmla="*/ 61126 w 124304"/>
                <a:gd name="connsiteY0" fmla="*/ 132783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3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3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4"/>
                    <a:pt x="124269" y="68588"/>
                  </a:cubicBezTo>
                  <a:cubicBezTo>
                    <a:pt x="123129" y="105422"/>
                    <a:pt x="95591" y="133397"/>
                    <a:pt x="61126" y="1327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174F7ADD-7582-46C7-BB3C-74259F094AC8}"/>
                </a:ext>
              </a:extLst>
            </p:cNvPr>
            <p:cNvSpPr/>
            <p:nvPr/>
          </p:nvSpPr>
          <p:spPr>
            <a:xfrm>
              <a:off x="3749922" y="424537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1D8BA09-CCBF-40C7-8BB8-4F1A1244A4D8}"/>
                </a:ext>
              </a:extLst>
            </p:cNvPr>
            <p:cNvSpPr/>
            <p:nvPr/>
          </p:nvSpPr>
          <p:spPr>
            <a:xfrm>
              <a:off x="5133248" y="1060534"/>
              <a:ext cx="124619" cy="132810"/>
            </a:xfrm>
            <a:custGeom>
              <a:avLst/>
              <a:gdLst>
                <a:gd name="connsiteX0" fmla="*/ 124620 w 124619"/>
                <a:gd name="connsiteY0" fmla="*/ 64458 h 132810"/>
                <a:gd name="connsiteX1" fmla="*/ 64634 w 124619"/>
                <a:gd name="connsiteY1" fmla="*/ 132775 h 132810"/>
                <a:gd name="connsiteX2" fmla="*/ 0 w 124619"/>
                <a:gd name="connsiteY2" fmla="*/ 64809 h 132810"/>
                <a:gd name="connsiteX3" fmla="*/ 62178 w 124619"/>
                <a:gd name="connsiteY3" fmla="*/ 0 h 132810"/>
                <a:gd name="connsiteX4" fmla="*/ 124620 w 124619"/>
                <a:gd name="connsiteY4" fmla="*/ 64458 h 13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19" h="132810">
                  <a:moveTo>
                    <a:pt x="124620" y="64458"/>
                  </a:moveTo>
                  <a:cubicBezTo>
                    <a:pt x="124532" y="101028"/>
                    <a:pt x="97696" y="131723"/>
                    <a:pt x="64634" y="132775"/>
                  </a:cubicBezTo>
                  <a:cubicBezTo>
                    <a:pt x="29642" y="134003"/>
                    <a:pt x="-87" y="102782"/>
                    <a:pt x="0" y="64809"/>
                  </a:cubicBezTo>
                  <a:cubicBezTo>
                    <a:pt x="88" y="28414"/>
                    <a:pt x="27187" y="88"/>
                    <a:pt x="62178" y="0"/>
                  </a:cubicBezTo>
                  <a:cubicBezTo>
                    <a:pt x="97433" y="0"/>
                    <a:pt x="124707" y="28151"/>
                    <a:pt x="124620" y="644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D18DB390-ED71-4DFF-BC10-C283DC33EFBE}"/>
                </a:ext>
              </a:extLst>
            </p:cNvPr>
            <p:cNvSpPr/>
            <p:nvPr/>
          </p:nvSpPr>
          <p:spPr>
            <a:xfrm>
              <a:off x="5362662" y="971825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9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894" y="2326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F8444472-106E-4386-B9E4-3643E05E328D}"/>
                </a:ext>
              </a:extLst>
            </p:cNvPr>
            <p:cNvSpPr/>
            <p:nvPr/>
          </p:nvSpPr>
          <p:spPr>
            <a:xfrm>
              <a:off x="4234868" y="1394662"/>
              <a:ext cx="124065" cy="132972"/>
            </a:xfrm>
            <a:custGeom>
              <a:avLst/>
              <a:gdLst>
                <a:gd name="connsiteX0" fmla="*/ 60687 w 124065"/>
                <a:gd name="connsiteY0" fmla="*/ 132952 h 132972"/>
                <a:gd name="connsiteX1" fmla="*/ 0 w 124065"/>
                <a:gd name="connsiteY1" fmla="*/ 66302 h 132972"/>
                <a:gd name="connsiteX2" fmla="*/ 65335 w 124065"/>
                <a:gd name="connsiteY2" fmla="*/ 90 h 132972"/>
                <a:gd name="connsiteX3" fmla="*/ 124005 w 124065"/>
                <a:gd name="connsiteY3" fmla="*/ 68757 h 132972"/>
                <a:gd name="connsiteX4" fmla="*/ 60687 w 124065"/>
                <a:gd name="connsiteY4" fmla="*/ 132952 h 1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5" h="132972">
                  <a:moveTo>
                    <a:pt x="60687" y="132952"/>
                  </a:moveTo>
                  <a:cubicBezTo>
                    <a:pt x="26573" y="132163"/>
                    <a:pt x="0" y="102872"/>
                    <a:pt x="0" y="66302"/>
                  </a:cubicBezTo>
                  <a:cubicBezTo>
                    <a:pt x="0" y="27627"/>
                    <a:pt x="29028" y="-1840"/>
                    <a:pt x="65335" y="90"/>
                  </a:cubicBezTo>
                  <a:cubicBezTo>
                    <a:pt x="99011" y="1844"/>
                    <a:pt x="125496" y="32801"/>
                    <a:pt x="124005" y="68757"/>
                  </a:cubicBezTo>
                  <a:cubicBezTo>
                    <a:pt x="122602" y="105240"/>
                    <a:pt x="94451" y="133829"/>
                    <a:pt x="60687" y="13295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D028ACD-EA00-4CF9-AE82-855895AF92D0}"/>
                </a:ext>
              </a:extLst>
            </p:cNvPr>
            <p:cNvSpPr/>
            <p:nvPr/>
          </p:nvSpPr>
          <p:spPr>
            <a:xfrm>
              <a:off x="11410441" y="4685101"/>
              <a:ext cx="105063" cy="106495"/>
            </a:xfrm>
            <a:custGeom>
              <a:avLst/>
              <a:gdLst>
                <a:gd name="connsiteX0" fmla="*/ 55846 w 105063"/>
                <a:gd name="connsiteY0" fmla="*/ 0 h 106495"/>
                <a:gd name="connsiteX1" fmla="*/ 105044 w 105063"/>
                <a:gd name="connsiteY1" fmla="*/ 55864 h 106495"/>
                <a:gd name="connsiteX2" fmla="*/ 46638 w 105063"/>
                <a:gd name="connsiteY2" fmla="*/ 106027 h 106495"/>
                <a:gd name="connsiteX3" fmla="*/ 158 w 105063"/>
                <a:gd name="connsiteY3" fmla="*/ 48760 h 106495"/>
                <a:gd name="connsiteX4" fmla="*/ 55846 w 105063"/>
                <a:gd name="connsiteY4" fmla="*/ 0 h 1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63" h="106495">
                  <a:moveTo>
                    <a:pt x="55846" y="0"/>
                  </a:moveTo>
                  <a:cubicBezTo>
                    <a:pt x="86540" y="6139"/>
                    <a:pt x="105747" y="22890"/>
                    <a:pt x="105044" y="55864"/>
                  </a:cubicBezTo>
                  <a:cubicBezTo>
                    <a:pt x="104431" y="86558"/>
                    <a:pt x="76981" y="110149"/>
                    <a:pt x="46638" y="106027"/>
                  </a:cubicBezTo>
                  <a:cubicBezTo>
                    <a:pt x="14014" y="101555"/>
                    <a:pt x="-1771" y="80420"/>
                    <a:pt x="158" y="48760"/>
                  </a:cubicBezTo>
                  <a:cubicBezTo>
                    <a:pt x="2262" y="15786"/>
                    <a:pt x="24187" y="1579"/>
                    <a:pt x="55846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2070A497-BF66-4D29-A20B-87B3F7400978}"/>
                </a:ext>
              </a:extLst>
            </p:cNvPr>
            <p:cNvSpPr/>
            <p:nvPr/>
          </p:nvSpPr>
          <p:spPr>
            <a:xfrm>
              <a:off x="9591240" y="5039642"/>
              <a:ext cx="102666" cy="109651"/>
            </a:xfrm>
            <a:custGeom>
              <a:avLst/>
              <a:gdLst>
                <a:gd name="connsiteX0" fmla="*/ 102666 w 102666"/>
                <a:gd name="connsiteY0" fmla="*/ 54922 h 109651"/>
                <a:gd name="connsiteX1" fmla="*/ 51977 w 102666"/>
                <a:gd name="connsiteY1" fmla="*/ 109645 h 109651"/>
                <a:gd name="connsiteX2" fmla="*/ 147 w 102666"/>
                <a:gd name="connsiteY2" fmla="*/ 57290 h 109651"/>
                <a:gd name="connsiteX3" fmla="*/ 52240 w 102666"/>
                <a:gd name="connsiteY3" fmla="*/ 198 h 109651"/>
                <a:gd name="connsiteX4" fmla="*/ 102666 w 102666"/>
                <a:gd name="connsiteY4" fmla="*/ 54922 h 1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66" h="109651">
                  <a:moveTo>
                    <a:pt x="102666" y="54922"/>
                  </a:moveTo>
                  <a:cubicBezTo>
                    <a:pt x="98983" y="86230"/>
                    <a:pt x="85302" y="109207"/>
                    <a:pt x="51977" y="109645"/>
                  </a:cubicBezTo>
                  <a:cubicBezTo>
                    <a:pt x="18914" y="110084"/>
                    <a:pt x="2515" y="88422"/>
                    <a:pt x="147" y="57290"/>
                  </a:cubicBezTo>
                  <a:cubicBezTo>
                    <a:pt x="-2220" y="26595"/>
                    <a:pt x="24439" y="-2696"/>
                    <a:pt x="52240" y="198"/>
                  </a:cubicBezTo>
                  <a:cubicBezTo>
                    <a:pt x="84250" y="3531"/>
                    <a:pt x="99334" y="24666"/>
                    <a:pt x="102666" y="549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92D40CEC-F22C-494E-AB02-A3CBA33FC0C4}"/>
                </a:ext>
              </a:extLst>
            </p:cNvPr>
            <p:cNvSpPr/>
            <p:nvPr/>
          </p:nvSpPr>
          <p:spPr>
            <a:xfrm>
              <a:off x="10226124" y="4695998"/>
              <a:ext cx="102629" cy="109626"/>
            </a:xfrm>
            <a:custGeom>
              <a:avLst/>
              <a:gdLst>
                <a:gd name="connsiteX0" fmla="*/ 102629 w 102629"/>
                <a:gd name="connsiteY0" fmla="*/ 58122 h 109626"/>
                <a:gd name="connsiteX1" fmla="*/ 49046 w 102629"/>
                <a:gd name="connsiteY1" fmla="*/ 109601 h 109626"/>
                <a:gd name="connsiteX2" fmla="*/ 22 w 102629"/>
                <a:gd name="connsiteY2" fmla="*/ 54702 h 109626"/>
                <a:gd name="connsiteX3" fmla="*/ 54395 w 102629"/>
                <a:gd name="connsiteY3" fmla="*/ 329 h 109626"/>
                <a:gd name="connsiteX4" fmla="*/ 102629 w 102629"/>
                <a:gd name="connsiteY4" fmla="*/ 58122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29" h="109626">
                  <a:moveTo>
                    <a:pt x="102629" y="58122"/>
                  </a:moveTo>
                  <a:cubicBezTo>
                    <a:pt x="97630" y="88729"/>
                    <a:pt x="81845" y="110478"/>
                    <a:pt x="49046" y="109601"/>
                  </a:cubicBezTo>
                  <a:cubicBezTo>
                    <a:pt x="15983" y="108636"/>
                    <a:pt x="899" y="86097"/>
                    <a:pt x="22" y="54702"/>
                  </a:cubicBezTo>
                  <a:cubicBezTo>
                    <a:pt x="-855" y="23130"/>
                    <a:pt x="25104" y="-3267"/>
                    <a:pt x="54395" y="329"/>
                  </a:cubicBezTo>
                  <a:cubicBezTo>
                    <a:pt x="87194" y="4450"/>
                    <a:pt x="99560" y="27866"/>
                    <a:pt x="102629" y="581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0CF8FD8E-B336-4EE0-93E9-DB41BA10A94A}"/>
                </a:ext>
              </a:extLst>
            </p:cNvPr>
            <p:cNvSpPr/>
            <p:nvPr/>
          </p:nvSpPr>
          <p:spPr>
            <a:xfrm>
              <a:off x="10521736" y="5265274"/>
              <a:ext cx="101244" cy="108236"/>
            </a:xfrm>
            <a:custGeom>
              <a:avLst/>
              <a:gdLst>
                <a:gd name="connsiteX0" fmla="*/ 101245 w 101244"/>
                <a:gd name="connsiteY0" fmla="*/ 51429 h 108236"/>
                <a:gd name="connsiteX1" fmla="*/ 52310 w 101244"/>
                <a:gd name="connsiteY1" fmla="*/ 108170 h 108236"/>
                <a:gd name="connsiteX2" fmla="*/ 42 w 101244"/>
                <a:gd name="connsiteY2" fmla="*/ 56253 h 108236"/>
                <a:gd name="connsiteX3" fmla="*/ 48100 w 101244"/>
                <a:gd name="connsiteY3" fmla="*/ 38 h 108236"/>
                <a:gd name="connsiteX4" fmla="*/ 101245 w 101244"/>
                <a:gd name="connsiteY4" fmla="*/ 51429 h 10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8236">
                  <a:moveTo>
                    <a:pt x="101245" y="51429"/>
                  </a:moveTo>
                  <a:cubicBezTo>
                    <a:pt x="100280" y="84228"/>
                    <a:pt x="85372" y="106767"/>
                    <a:pt x="52310" y="108170"/>
                  </a:cubicBezTo>
                  <a:cubicBezTo>
                    <a:pt x="19159" y="109573"/>
                    <a:pt x="1006" y="88789"/>
                    <a:pt x="42" y="56253"/>
                  </a:cubicBezTo>
                  <a:cubicBezTo>
                    <a:pt x="-923" y="24243"/>
                    <a:pt x="14775" y="1091"/>
                    <a:pt x="48100" y="38"/>
                  </a:cubicBezTo>
                  <a:cubicBezTo>
                    <a:pt x="80636" y="-1014"/>
                    <a:pt x="98000" y="19770"/>
                    <a:pt x="101245" y="5142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A4230FBB-C60A-4199-A9AD-48EFD5947293}"/>
                </a:ext>
              </a:extLst>
            </p:cNvPr>
            <p:cNvSpPr/>
            <p:nvPr/>
          </p:nvSpPr>
          <p:spPr>
            <a:xfrm>
              <a:off x="474545" y="4167506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5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5"/>
                    <a:pt x="109623" y="219245"/>
                  </a:cubicBezTo>
                  <a:cubicBezTo>
                    <a:pt x="49080" y="219245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4620947-0196-49A7-A858-19BE71A165CF}"/>
                </a:ext>
              </a:extLst>
            </p:cNvPr>
            <p:cNvSpPr/>
            <p:nvPr/>
          </p:nvSpPr>
          <p:spPr>
            <a:xfrm>
              <a:off x="509624" y="4693695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6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6"/>
                    <a:pt x="109623" y="219246"/>
                  </a:cubicBezTo>
                  <a:cubicBezTo>
                    <a:pt x="49080" y="219246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3E8AB38-2428-4B4F-8AF0-F6CA1442FFF1}"/>
                </a:ext>
              </a:extLst>
            </p:cNvPr>
            <p:cNvSpPr/>
            <p:nvPr/>
          </p:nvSpPr>
          <p:spPr>
            <a:xfrm>
              <a:off x="564435" y="4588370"/>
              <a:ext cx="104711" cy="104711"/>
            </a:xfrm>
            <a:custGeom>
              <a:avLst/>
              <a:gdLst>
                <a:gd name="connsiteX0" fmla="*/ 104712 w 104711"/>
                <a:gd name="connsiteY0" fmla="*/ 52356 h 104711"/>
                <a:gd name="connsiteX1" fmla="*/ 52356 w 104711"/>
                <a:gd name="connsiteY1" fmla="*/ 104711 h 104711"/>
                <a:gd name="connsiteX2" fmla="*/ 0 w 104711"/>
                <a:gd name="connsiteY2" fmla="*/ 52356 h 104711"/>
                <a:gd name="connsiteX3" fmla="*/ 52356 w 104711"/>
                <a:gd name="connsiteY3" fmla="*/ 0 h 104711"/>
                <a:gd name="connsiteX4" fmla="*/ 104712 w 104711"/>
                <a:gd name="connsiteY4" fmla="*/ 52356 h 10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1" h="104711">
                  <a:moveTo>
                    <a:pt x="104712" y="52356"/>
                  </a:moveTo>
                  <a:cubicBezTo>
                    <a:pt x="104712" y="81271"/>
                    <a:pt x="81271" y="104711"/>
                    <a:pt x="52356" y="104711"/>
                  </a:cubicBezTo>
                  <a:cubicBezTo>
                    <a:pt x="23441" y="104711"/>
                    <a:pt x="0" y="81271"/>
                    <a:pt x="0" y="52356"/>
                  </a:cubicBezTo>
                  <a:cubicBezTo>
                    <a:pt x="0" y="23441"/>
                    <a:pt x="23441" y="0"/>
                    <a:pt x="52356" y="0"/>
                  </a:cubicBezTo>
                  <a:cubicBezTo>
                    <a:pt x="81271" y="0"/>
                    <a:pt x="104712" y="23441"/>
                    <a:pt x="104712" y="5235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B30501DF-2596-4E54-A706-040A49333700}"/>
                </a:ext>
              </a:extLst>
            </p:cNvPr>
            <p:cNvSpPr/>
            <p:nvPr/>
          </p:nvSpPr>
          <p:spPr>
            <a:xfrm>
              <a:off x="5212440" y="3729454"/>
              <a:ext cx="269759" cy="269759"/>
            </a:xfrm>
            <a:custGeom>
              <a:avLst/>
              <a:gdLst>
                <a:gd name="connsiteX0" fmla="*/ 269760 w 269759"/>
                <a:gd name="connsiteY0" fmla="*/ 134880 h 269759"/>
                <a:gd name="connsiteX1" fmla="*/ 134880 w 269759"/>
                <a:gd name="connsiteY1" fmla="*/ 269760 h 269759"/>
                <a:gd name="connsiteX2" fmla="*/ 0 w 269759"/>
                <a:gd name="connsiteY2" fmla="*/ 134880 h 269759"/>
                <a:gd name="connsiteX3" fmla="*/ 134880 w 269759"/>
                <a:gd name="connsiteY3" fmla="*/ 0 h 269759"/>
                <a:gd name="connsiteX4" fmla="*/ 269760 w 269759"/>
                <a:gd name="connsiteY4" fmla="*/ 134880 h 2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59" h="269759">
                  <a:moveTo>
                    <a:pt x="269760" y="134880"/>
                  </a:moveTo>
                  <a:cubicBezTo>
                    <a:pt x="269760" y="209372"/>
                    <a:pt x="209372" y="269760"/>
                    <a:pt x="134880" y="269760"/>
                  </a:cubicBezTo>
                  <a:cubicBezTo>
                    <a:pt x="60388" y="269760"/>
                    <a:pt x="0" y="209372"/>
                    <a:pt x="0" y="134880"/>
                  </a:cubicBezTo>
                  <a:cubicBezTo>
                    <a:pt x="0" y="60388"/>
                    <a:pt x="60388" y="0"/>
                    <a:pt x="134880" y="0"/>
                  </a:cubicBezTo>
                  <a:cubicBezTo>
                    <a:pt x="209372" y="0"/>
                    <a:pt x="269760" y="60388"/>
                    <a:pt x="269760" y="13488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1F799012-41B0-4C88-9E46-06222E89FF89}"/>
                </a:ext>
              </a:extLst>
            </p:cNvPr>
            <p:cNvSpPr/>
            <p:nvPr/>
          </p:nvSpPr>
          <p:spPr>
            <a:xfrm>
              <a:off x="5408445" y="3659374"/>
              <a:ext cx="124304" cy="132793"/>
            </a:xfrm>
            <a:custGeom>
              <a:avLst/>
              <a:gdLst>
                <a:gd name="connsiteX0" fmla="*/ 61126 w 124304"/>
                <a:gd name="connsiteY0" fmla="*/ 132784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4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4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5"/>
                    <a:pt x="124269" y="68588"/>
                  </a:cubicBezTo>
                  <a:cubicBezTo>
                    <a:pt x="123129" y="105422"/>
                    <a:pt x="95679" y="133397"/>
                    <a:pt x="61126" y="1327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53ED552-0509-4F69-9EDE-987C4C482184}"/>
                </a:ext>
              </a:extLst>
            </p:cNvPr>
            <p:cNvSpPr/>
            <p:nvPr/>
          </p:nvSpPr>
          <p:spPr>
            <a:xfrm>
              <a:off x="3141534" y="265343"/>
              <a:ext cx="247932" cy="264098"/>
            </a:xfrm>
            <a:custGeom>
              <a:avLst/>
              <a:gdLst>
                <a:gd name="connsiteX0" fmla="*/ 247923 w 247932"/>
                <a:gd name="connsiteY0" fmla="*/ 134824 h 264098"/>
                <a:gd name="connsiteX1" fmla="*/ 122690 w 247932"/>
                <a:gd name="connsiteY1" fmla="*/ 264091 h 264098"/>
                <a:gd name="connsiteX2" fmla="*/ 0 w 247932"/>
                <a:gd name="connsiteY2" fmla="*/ 131491 h 264098"/>
                <a:gd name="connsiteX3" fmla="*/ 128478 w 247932"/>
                <a:gd name="connsiteY3" fmla="*/ 31 h 264098"/>
                <a:gd name="connsiteX4" fmla="*/ 247923 w 247932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2" h="264098">
                  <a:moveTo>
                    <a:pt x="247923" y="134824"/>
                  </a:moveTo>
                  <a:cubicBezTo>
                    <a:pt x="247134" y="208490"/>
                    <a:pt x="192498" y="264880"/>
                    <a:pt x="122690" y="264091"/>
                  </a:cubicBezTo>
                  <a:cubicBezTo>
                    <a:pt x="53321" y="263301"/>
                    <a:pt x="-87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111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A4F9FD2-D1DB-429F-BCA8-1FA2604D0830}"/>
                </a:ext>
              </a:extLst>
            </p:cNvPr>
            <p:cNvSpPr/>
            <p:nvPr/>
          </p:nvSpPr>
          <p:spPr>
            <a:xfrm>
              <a:off x="3363757" y="261382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8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981" y="2414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CA8BE47C-D0DF-426F-B15F-9F0501DAB4B9}"/>
                </a:ext>
              </a:extLst>
            </p:cNvPr>
            <p:cNvSpPr/>
            <p:nvPr/>
          </p:nvSpPr>
          <p:spPr>
            <a:xfrm>
              <a:off x="3095079" y="-9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6CED63C-2C96-48C5-80F1-701A29F71F13}"/>
                </a:ext>
              </a:extLst>
            </p:cNvPr>
            <p:cNvSpPr/>
            <p:nvPr/>
          </p:nvSpPr>
          <p:spPr>
            <a:xfrm>
              <a:off x="11182741" y="4904570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54F1E6F6-1B37-4FAE-8FE1-C43228CF5C70}"/>
                </a:ext>
              </a:extLst>
            </p:cNvPr>
            <p:cNvSpPr/>
            <p:nvPr/>
          </p:nvSpPr>
          <p:spPr>
            <a:xfrm>
              <a:off x="11261676" y="5088316"/>
              <a:ext cx="111835" cy="120188"/>
            </a:xfrm>
            <a:custGeom>
              <a:avLst/>
              <a:gdLst>
                <a:gd name="connsiteX0" fmla="*/ 11 w 111835"/>
                <a:gd name="connsiteY0" fmla="*/ 60095 h 120188"/>
                <a:gd name="connsiteX1" fmla="*/ 56839 w 111835"/>
                <a:gd name="connsiteY1" fmla="*/ 22 h 120188"/>
                <a:gd name="connsiteX2" fmla="*/ 111826 w 111835"/>
                <a:gd name="connsiteY2" fmla="*/ 62375 h 120188"/>
                <a:gd name="connsiteX3" fmla="*/ 54647 w 111835"/>
                <a:gd name="connsiteY3" fmla="*/ 120168 h 120188"/>
                <a:gd name="connsiteX4" fmla="*/ 11 w 111835"/>
                <a:gd name="connsiteY4" fmla="*/ 60095 h 12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5" h="120188">
                  <a:moveTo>
                    <a:pt x="11" y="60095"/>
                  </a:moveTo>
                  <a:cubicBezTo>
                    <a:pt x="625" y="24840"/>
                    <a:pt x="24917" y="-856"/>
                    <a:pt x="56839" y="22"/>
                  </a:cubicBezTo>
                  <a:cubicBezTo>
                    <a:pt x="88762" y="899"/>
                    <a:pt x="112352" y="27646"/>
                    <a:pt x="111826" y="62375"/>
                  </a:cubicBezTo>
                  <a:cubicBezTo>
                    <a:pt x="111388" y="93858"/>
                    <a:pt x="84465" y="121045"/>
                    <a:pt x="54647" y="120168"/>
                  </a:cubicBezTo>
                  <a:cubicBezTo>
                    <a:pt x="24128" y="119291"/>
                    <a:pt x="-603" y="92105"/>
                    <a:pt x="11" y="6009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7D2D8CC1-0403-4582-B7B8-E48B665BA292}"/>
                </a:ext>
              </a:extLst>
            </p:cNvPr>
            <p:cNvSpPr/>
            <p:nvPr/>
          </p:nvSpPr>
          <p:spPr>
            <a:xfrm>
              <a:off x="11515994" y="4764253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6" name="Graphic 42">
            <a:extLst>
              <a:ext uri="{FF2B5EF4-FFF2-40B4-BE49-F238E27FC236}">
                <a16:creationId xmlns:a16="http://schemas.microsoft.com/office/drawing/2014/main" id="{B9954046-A8E2-4DA1-9E5E-C1AF35C34DF4}"/>
              </a:ext>
            </a:extLst>
          </p:cNvPr>
          <p:cNvGrpSpPr/>
          <p:nvPr/>
        </p:nvGrpSpPr>
        <p:grpSpPr>
          <a:xfrm>
            <a:off x="4351576" y="1188295"/>
            <a:ext cx="1444827" cy="1280101"/>
            <a:chOff x="8950873" y="856864"/>
            <a:chExt cx="2622062" cy="2323118"/>
          </a:xfrm>
        </p:grpSpPr>
        <p:sp>
          <p:nvSpPr>
            <p:cNvPr id="57" name="Freeform: Shape 66">
              <a:extLst>
                <a:ext uri="{FF2B5EF4-FFF2-40B4-BE49-F238E27FC236}">
                  <a16:creationId xmlns:a16="http://schemas.microsoft.com/office/drawing/2014/main" id="{91833070-8179-4BFE-A821-18EDA23A797B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2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aphic 42">
              <a:extLst>
                <a:ext uri="{FF2B5EF4-FFF2-40B4-BE49-F238E27FC236}">
                  <a16:creationId xmlns:a16="http://schemas.microsoft.com/office/drawing/2014/main" id="{81B5FE2C-E6C4-40B4-9C30-C6FBB5D18946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59" name="Freeform: Shape 68">
                <a:extLst>
                  <a:ext uri="{FF2B5EF4-FFF2-40B4-BE49-F238E27FC236}">
                    <a16:creationId xmlns:a16="http://schemas.microsoft.com/office/drawing/2014/main" id="{023F82F8-0E9A-45BC-80A4-64E7A9E3A6B9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69">
                <a:extLst>
                  <a:ext uri="{FF2B5EF4-FFF2-40B4-BE49-F238E27FC236}">
                    <a16:creationId xmlns:a16="http://schemas.microsoft.com/office/drawing/2014/main" id="{AD7C84F2-C22E-48F2-94E1-706111F39537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8" name="Graphic 28">
            <a:extLst>
              <a:ext uri="{FF2B5EF4-FFF2-40B4-BE49-F238E27FC236}">
                <a16:creationId xmlns:a16="http://schemas.microsoft.com/office/drawing/2014/main" id="{229D8381-EB96-48F7-B62C-63A7E898CDCB}"/>
              </a:ext>
            </a:extLst>
          </p:cNvPr>
          <p:cNvGrpSpPr/>
          <p:nvPr/>
        </p:nvGrpSpPr>
        <p:grpSpPr>
          <a:xfrm>
            <a:off x="1125122" y="1598566"/>
            <a:ext cx="5392848" cy="1655699"/>
            <a:chOff x="6590922" y="4867682"/>
            <a:chExt cx="5392848" cy="1655699"/>
          </a:xfrm>
        </p:grpSpPr>
        <p:sp>
          <p:nvSpPr>
            <p:cNvPr id="69" name="Freeform: Shape 42">
              <a:extLst>
                <a:ext uri="{FF2B5EF4-FFF2-40B4-BE49-F238E27FC236}">
                  <a16:creationId xmlns:a16="http://schemas.microsoft.com/office/drawing/2014/main" id="{1CF9F0C8-AB36-48C2-BE8F-07247F765774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39619 w 5392848"/>
                <a:gd name="connsiteY18" fmla="*/ 651437 h 1655699"/>
                <a:gd name="connsiteX19" fmla="*/ 3139619 w 5392848"/>
                <a:gd name="connsiteY19" fmla="*/ 651437 h 1655699"/>
                <a:gd name="connsiteX20" fmla="*/ 3125723 w 5392848"/>
                <a:gd name="connsiteY20" fmla="*/ 647298 h 1655699"/>
                <a:gd name="connsiteX21" fmla="*/ 3020764 w 5392848"/>
                <a:gd name="connsiteY21" fmla="*/ 625715 h 1655699"/>
                <a:gd name="connsiteX22" fmla="*/ 2902500 w 5392848"/>
                <a:gd name="connsiteY22" fmla="*/ 600879 h 1655699"/>
                <a:gd name="connsiteX23" fmla="*/ 2864064 w 5392848"/>
                <a:gd name="connsiteY23" fmla="*/ 589644 h 1655699"/>
                <a:gd name="connsiteX24" fmla="*/ 2828584 w 5392848"/>
                <a:gd name="connsiteY24" fmla="*/ 567174 h 1655699"/>
                <a:gd name="connsiteX25" fmla="*/ 2714459 w 5392848"/>
                <a:gd name="connsiteY25" fmla="*/ 406926 h 1655699"/>
                <a:gd name="connsiteX26" fmla="*/ 2708842 w 5392848"/>
                <a:gd name="connsiteY26" fmla="*/ 327393 h 1655699"/>
                <a:gd name="connsiteX27" fmla="*/ 2720373 w 5392848"/>
                <a:gd name="connsiteY27" fmla="*/ 268557 h 1655699"/>
                <a:gd name="connsiteX28" fmla="*/ 2737817 w 5392848"/>
                <a:gd name="connsiteY28" fmla="*/ 213564 h 1655699"/>
                <a:gd name="connsiteX29" fmla="*/ 2824150 w 5392848"/>
                <a:gd name="connsiteY29" fmla="*/ 77560 h 1655699"/>
                <a:gd name="connsiteX30" fmla="*/ 2855194 w 5392848"/>
                <a:gd name="connsiteY30" fmla="*/ 32619 h 1655699"/>
                <a:gd name="connsiteX31" fmla="*/ 2836272 w 5392848"/>
                <a:gd name="connsiteY31" fmla="*/ 97 h 1655699"/>
                <a:gd name="connsiteX32" fmla="*/ 2778913 w 5392848"/>
                <a:gd name="connsiteY32" fmla="*/ 11627 h 1655699"/>
                <a:gd name="connsiteX33" fmla="*/ 2561012 w 5392848"/>
                <a:gd name="connsiteY33" fmla="*/ 128709 h 1655699"/>
                <a:gd name="connsiteX34" fmla="*/ 2497445 w 5392848"/>
                <a:gd name="connsiteY34" fmla="*/ 174241 h 1655699"/>
                <a:gd name="connsiteX35" fmla="*/ 2439199 w 5392848"/>
                <a:gd name="connsiteY35" fmla="*/ 221842 h 1655699"/>
                <a:gd name="connsiteX36" fmla="*/ 2354936 w 5392848"/>
                <a:gd name="connsiteY36" fmla="*/ 314680 h 1655699"/>
                <a:gd name="connsiteX37" fmla="*/ 2240516 w 5392848"/>
                <a:gd name="connsiteY37" fmla="*/ 411361 h 1655699"/>
                <a:gd name="connsiteX38" fmla="*/ 2089729 w 5392848"/>
                <a:gd name="connsiteY38" fmla="*/ 475519 h 1655699"/>
                <a:gd name="connsiteX39" fmla="*/ 2031188 w 5392848"/>
                <a:gd name="connsiteY39" fmla="*/ 475223 h 1655699"/>
                <a:gd name="connsiteX40" fmla="*/ 1703005 w 5392848"/>
                <a:gd name="connsiteY40" fmla="*/ 472267 h 1655699"/>
                <a:gd name="connsiteX41" fmla="*/ 1554287 w 5392848"/>
                <a:gd name="connsiteY41" fmla="*/ 483502 h 1655699"/>
                <a:gd name="connsiteX42" fmla="*/ 1549853 w 5392848"/>
                <a:gd name="connsiteY42" fmla="*/ 484093 h 1655699"/>
                <a:gd name="connsiteX43" fmla="*/ 1547783 w 5392848"/>
                <a:gd name="connsiteY43" fmla="*/ 484980 h 1655699"/>
                <a:gd name="connsiteX44" fmla="*/ 1549853 w 5392848"/>
                <a:gd name="connsiteY44" fmla="*/ 484093 h 1655699"/>
                <a:gd name="connsiteX45" fmla="*/ 1478007 w 5392848"/>
                <a:gd name="connsiteY45" fmla="*/ 491485 h 1655699"/>
                <a:gd name="connsiteX46" fmla="*/ 1385761 w 5392848"/>
                <a:gd name="connsiteY46" fmla="*/ 504789 h 1655699"/>
                <a:gd name="connsiteX47" fmla="*/ 1335203 w 5392848"/>
                <a:gd name="connsiteY47" fmla="*/ 513364 h 1655699"/>
                <a:gd name="connsiteX48" fmla="*/ 1274593 w 5392848"/>
                <a:gd name="connsiteY48" fmla="*/ 525486 h 1655699"/>
                <a:gd name="connsiteX49" fmla="*/ 1274593 w 5392848"/>
                <a:gd name="connsiteY49" fmla="*/ 525486 h 1655699"/>
                <a:gd name="connsiteX50" fmla="*/ 1229948 w 5392848"/>
                <a:gd name="connsiteY50" fmla="*/ 534947 h 1655699"/>
                <a:gd name="connsiteX51" fmla="*/ 1149824 w 5392848"/>
                <a:gd name="connsiteY51" fmla="*/ 555643 h 1655699"/>
                <a:gd name="connsiteX52" fmla="*/ 1090396 w 5392848"/>
                <a:gd name="connsiteY52" fmla="*/ 572200 h 1655699"/>
                <a:gd name="connsiteX53" fmla="*/ 979523 w 5392848"/>
                <a:gd name="connsiteY53" fmla="*/ 605314 h 1655699"/>
                <a:gd name="connsiteX54" fmla="*/ 979523 w 5392848"/>
                <a:gd name="connsiteY54" fmla="*/ 605314 h 1655699"/>
                <a:gd name="connsiteX55" fmla="*/ 754230 w 5392848"/>
                <a:gd name="connsiteY55" fmla="*/ 686621 h 1655699"/>
                <a:gd name="connsiteX56" fmla="*/ 323157 w 5392848"/>
                <a:gd name="connsiteY56" fmla="*/ 1006230 h 1655699"/>
                <a:gd name="connsiteX57" fmla="*/ 214650 w 5392848"/>
                <a:gd name="connsiteY57" fmla="*/ 1071866 h 1655699"/>
                <a:gd name="connsiteX58" fmla="*/ 201640 w 5392848"/>
                <a:gd name="connsiteY58" fmla="*/ 1079849 h 1655699"/>
                <a:gd name="connsiteX59" fmla="*/ 201640 w 5392848"/>
                <a:gd name="connsiteY59" fmla="*/ 1079849 h 1655699"/>
                <a:gd name="connsiteX60" fmla="*/ 159657 w 5392848"/>
                <a:gd name="connsiteY60" fmla="*/ 1100250 h 1655699"/>
                <a:gd name="connsiteX61" fmla="*/ 159657 w 5392848"/>
                <a:gd name="connsiteY61" fmla="*/ 1100250 h 1655699"/>
                <a:gd name="connsiteX62" fmla="*/ 20401 w 5392848"/>
                <a:gd name="connsiteY62" fmla="*/ 1181852 h 1655699"/>
                <a:gd name="connsiteX63" fmla="*/ 20401 w 5392848"/>
                <a:gd name="connsiteY63" fmla="*/ 1181852 h 1655699"/>
                <a:gd name="connsiteX64" fmla="*/ 0 w 5392848"/>
                <a:gd name="connsiteY64" fmla="*/ 1203140 h 1655699"/>
                <a:gd name="connsiteX65" fmla="*/ 0 w 5392848"/>
                <a:gd name="connsiteY65" fmla="*/ 1224132 h 1655699"/>
                <a:gd name="connsiteX66" fmla="*/ 33410 w 5392848"/>
                <a:gd name="connsiteY66" fmla="*/ 1246306 h 1655699"/>
                <a:gd name="connsiteX67" fmla="*/ 97864 w 5392848"/>
                <a:gd name="connsiteY67" fmla="*/ 1239506 h 1655699"/>
                <a:gd name="connsiteX68" fmla="*/ 89585 w 5392848"/>
                <a:gd name="connsiteY68" fmla="*/ 1263159 h 1655699"/>
                <a:gd name="connsiteX69" fmla="*/ 1547783 w 5392848"/>
                <a:gd name="connsiteY69" fmla="*/ 1499392 h 1655699"/>
                <a:gd name="connsiteX70" fmla="*/ 1613715 w 5392848"/>
                <a:gd name="connsiteY70" fmla="*/ 1535462 h 1655699"/>
                <a:gd name="connsiteX71" fmla="*/ 1655995 w 5392848"/>
                <a:gd name="connsiteY71" fmla="*/ 1556454 h 1655699"/>
                <a:gd name="connsiteX72" fmla="*/ 1693839 w 5392848"/>
                <a:gd name="connsiteY72" fmla="*/ 1573307 h 1655699"/>
                <a:gd name="connsiteX73" fmla="*/ 1735823 w 5392848"/>
                <a:gd name="connsiteY73" fmla="*/ 1589864 h 1655699"/>
                <a:gd name="connsiteX74" fmla="*/ 1778103 w 5392848"/>
                <a:gd name="connsiteY74" fmla="*/ 1603169 h 1655699"/>
                <a:gd name="connsiteX75" fmla="*/ 1981813 w 5392848"/>
                <a:gd name="connsiteY75" fmla="*/ 1619726 h 1655699"/>
                <a:gd name="connsiteX76" fmla="*/ 2008718 w 5392848"/>
                <a:gd name="connsiteY76" fmla="*/ 1607899 h 1655699"/>
                <a:gd name="connsiteX77" fmla="*/ 1987430 w 5392848"/>
                <a:gd name="connsiteY77" fmla="*/ 1585429 h 1655699"/>
                <a:gd name="connsiteX78" fmla="*/ 1959047 w 5392848"/>
                <a:gd name="connsiteY78" fmla="*/ 1571533 h 1655699"/>
                <a:gd name="connsiteX79" fmla="*/ 1865914 w 5392848"/>
                <a:gd name="connsiteY79" fmla="*/ 1517427 h 1655699"/>
                <a:gd name="connsiteX80" fmla="*/ 1954612 w 5392848"/>
                <a:gd name="connsiteY80" fmla="*/ 1520975 h 1655699"/>
                <a:gd name="connsiteX81" fmla="*/ 3742471 w 5392848"/>
                <a:gd name="connsiteY81" fmla="*/ 1406259 h 1655699"/>
                <a:gd name="connsiteX82" fmla="*/ 4213458 w 5392848"/>
                <a:gd name="connsiteY82" fmla="*/ 1445877 h 1655699"/>
                <a:gd name="connsiteX83" fmla="*/ 4747421 w 5392848"/>
                <a:gd name="connsiteY83" fmla="*/ 1464799 h 1655699"/>
                <a:gd name="connsiteX84" fmla="*/ 4747421 w 5392848"/>
                <a:gd name="connsiteY84" fmla="*/ 1464799 h 1655699"/>
                <a:gd name="connsiteX85" fmla="*/ 4831980 w 5392848"/>
                <a:gd name="connsiteY85" fmla="*/ 1520088 h 1655699"/>
                <a:gd name="connsiteX86" fmla="*/ 4873668 w 5392848"/>
                <a:gd name="connsiteY86" fmla="*/ 1541967 h 1655699"/>
                <a:gd name="connsiteX87" fmla="*/ 4907669 w 5392848"/>
                <a:gd name="connsiteY87" fmla="*/ 1557637 h 1655699"/>
                <a:gd name="connsiteX88" fmla="*/ 4962662 w 5392848"/>
                <a:gd name="connsiteY88" fmla="*/ 1581881 h 1655699"/>
                <a:gd name="connsiteX89" fmla="*/ 5030073 w 5392848"/>
                <a:gd name="connsiteY89" fmla="*/ 1607308 h 1655699"/>
                <a:gd name="connsiteX90" fmla="*/ 5059343 w 5392848"/>
                <a:gd name="connsiteY90" fmla="*/ 1617952 h 1655699"/>
                <a:gd name="connsiteX91" fmla="*/ 5339334 w 5392848"/>
                <a:gd name="connsiteY91" fmla="*/ 1654022 h 1655699"/>
                <a:gd name="connsiteX92" fmla="*/ 5392848 w 5392848"/>
                <a:gd name="connsiteY92" fmla="*/ 1639831 h 1655699"/>
                <a:gd name="connsiteX93" fmla="*/ 5352638 w 5392848"/>
                <a:gd name="connsiteY93" fmla="*/ 1626230 h 1655699"/>
                <a:gd name="connsiteX94" fmla="*/ 235641 w 5392848"/>
                <a:gd name="connsiteY94" fmla="*/ 1072458 h 1655699"/>
                <a:gd name="connsiteX95" fmla="*/ 235641 w 5392848"/>
                <a:gd name="connsiteY95" fmla="*/ 1072458 h 1655699"/>
                <a:gd name="connsiteX96" fmla="*/ 235641 w 5392848"/>
                <a:gd name="connsiteY96" fmla="*/ 1072458 h 1655699"/>
                <a:gd name="connsiteX97" fmla="*/ 235641 w 5392848"/>
                <a:gd name="connsiteY97" fmla="*/ 1072458 h 1655699"/>
                <a:gd name="connsiteX98" fmla="*/ 1429223 w 5392848"/>
                <a:gd name="connsiteY98" fmla="*/ 685734 h 1655699"/>
                <a:gd name="connsiteX99" fmla="*/ 1429223 w 5392848"/>
                <a:gd name="connsiteY99" fmla="*/ 685734 h 1655699"/>
                <a:gd name="connsiteX100" fmla="*/ 1429223 w 5392848"/>
                <a:gd name="connsiteY100" fmla="*/ 685734 h 1655699"/>
                <a:gd name="connsiteX101" fmla="*/ 1429223 w 5392848"/>
                <a:gd name="connsiteY101" fmla="*/ 685734 h 1655699"/>
                <a:gd name="connsiteX102" fmla="*/ 1429223 w 5392848"/>
                <a:gd name="connsiteY102" fmla="*/ 685734 h 1655699"/>
                <a:gd name="connsiteX103" fmla="*/ 1429223 w 5392848"/>
                <a:gd name="connsiteY103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921793" y="469310"/>
                    <a:pt x="1812399" y="467536"/>
                    <a:pt x="1703005" y="472267"/>
                  </a:cubicBezTo>
                  <a:cubicBezTo>
                    <a:pt x="1653334" y="474336"/>
                    <a:pt x="1603663" y="475519"/>
                    <a:pt x="1554287" y="483502"/>
                  </a:cubicBezTo>
                  <a:cubicBezTo>
                    <a:pt x="1552809" y="483797"/>
                    <a:pt x="1551331" y="483797"/>
                    <a:pt x="1549853" y="484093"/>
                  </a:cubicBezTo>
                  <a:cubicBezTo>
                    <a:pt x="1549261" y="484684"/>
                    <a:pt x="1548374" y="484980"/>
                    <a:pt x="1547783" y="484980"/>
                  </a:cubicBezTo>
                  <a:cubicBezTo>
                    <a:pt x="1548374" y="484684"/>
                    <a:pt x="1549261" y="484389"/>
                    <a:pt x="1549853" y="484093"/>
                  </a:cubicBezTo>
                  <a:cubicBezTo>
                    <a:pt x="1525608" y="483797"/>
                    <a:pt x="1501660" y="486754"/>
                    <a:pt x="1478007" y="491485"/>
                  </a:cubicBezTo>
                  <a:cubicBezTo>
                    <a:pt x="1447258" y="495328"/>
                    <a:pt x="1415918" y="497398"/>
                    <a:pt x="1385761" y="504789"/>
                  </a:cubicBezTo>
                  <a:cubicBezTo>
                    <a:pt x="1368613" y="505085"/>
                    <a:pt x="1351760" y="508633"/>
                    <a:pt x="1335203" y="513364"/>
                  </a:cubicBezTo>
                  <a:cubicBezTo>
                    <a:pt x="1314507" y="515138"/>
                    <a:pt x="1294402" y="519572"/>
                    <a:pt x="1274593" y="525486"/>
                  </a:cubicBezTo>
                  <a:cubicBezTo>
                    <a:pt x="1274593" y="525486"/>
                    <a:pt x="1274593" y="525486"/>
                    <a:pt x="1274593" y="525486"/>
                  </a:cubicBezTo>
                  <a:cubicBezTo>
                    <a:pt x="1259810" y="528738"/>
                    <a:pt x="1244731" y="531694"/>
                    <a:pt x="1229948" y="534947"/>
                  </a:cubicBezTo>
                  <a:cubicBezTo>
                    <a:pt x="1203634" y="543521"/>
                    <a:pt x="1175546" y="544704"/>
                    <a:pt x="1149824" y="555643"/>
                  </a:cubicBezTo>
                  <a:cubicBezTo>
                    <a:pt x="1129423" y="559487"/>
                    <a:pt x="1109318" y="563626"/>
                    <a:pt x="1090396" y="572200"/>
                  </a:cubicBezTo>
                  <a:cubicBezTo>
                    <a:pt x="1052552" y="580478"/>
                    <a:pt x="1015594" y="591122"/>
                    <a:pt x="979523" y="605314"/>
                  </a:cubicBezTo>
                  <a:cubicBezTo>
                    <a:pt x="979523" y="605314"/>
                    <a:pt x="979523" y="605314"/>
                    <a:pt x="979523" y="605314"/>
                  </a:cubicBezTo>
                  <a:cubicBezTo>
                    <a:pt x="902356" y="626306"/>
                    <a:pt x="827554" y="654689"/>
                    <a:pt x="754230" y="686621"/>
                  </a:cubicBezTo>
                  <a:cubicBezTo>
                    <a:pt x="586295" y="760240"/>
                    <a:pt x="426342" y="845095"/>
                    <a:pt x="323157" y="1006230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201640" y="1079849"/>
                    <a:pt x="201640" y="1079849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lnTo>
                    <a:pt x="159657" y="1100250"/>
                  </a:ln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20401" y="1181852"/>
                    <a:pt x="20401" y="1181852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54993" y="1244237"/>
                    <a:pt x="76280" y="1241871"/>
                    <a:pt x="97864" y="1239506"/>
                  </a:cubicBezTo>
                  <a:cubicBezTo>
                    <a:pt x="92837" y="1247785"/>
                    <a:pt x="90176" y="1255472"/>
                    <a:pt x="89585" y="1263159"/>
                  </a:cubicBezTo>
                  <a:cubicBezTo>
                    <a:pt x="525093" y="1339439"/>
                    <a:pt x="770787" y="1445286"/>
                    <a:pt x="1547783" y="1499392"/>
                  </a:cubicBezTo>
                  <a:cubicBezTo>
                    <a:pt x="1569071" y="1512401"/>
                    <a:pt x="1591245" y="1524227"/>
                    <a:pt x="1613715" y="1535462"/>
                  </a:cubicBezTo>
                  <a:cubicBezTo>
                    <a:pt x="1627020" y="1544332"/>
                    <a:pt x="1640916" y="1551428"/>
                    <a:pt x="1655995" y="1556454"/>
                  </a:cubicBezTo>
                  <a:cubicBezTo>
                    <a:pt x="1668117" y="1563254"/>
                    <a:pt x="1680239" y="1570055"/>
                    <a:pt x="1693839" y="1573307"/>
                  </a:cubicBezTo>
                  <a:cubicBezTo>
                    <a:pt x="1707144" y="1580698"/>
                    <a:pt x="1721040" y="1586316"/>
                    <a:pt x="1735823" y="1589864"/>
                  </a:cubicBezTo>
                  <a:cubicBezTo>
                    <a:pt x="1749423" y="1595481"/>
                    <a:pt x="1763320" y="1601395"/>
                    <a:pt x="1778103" y="1603169"/>
                  </a:cubicBezTo>
                  <a:cubicBezTo>
                    <a:pt x="1844626" y="1625639"/>
                    <a:pt x="1912924" y="1626821"/>
                    <a:pt x="1981813" y="1619726"/>
                  </a:cubicBezTo>
                  <a:cubicBezTo>
                    <a:pt x="1991865" y="1618839"/>
                    <a:pt x="2006352" y="1619430"/>
                    <a:pt x="2008718" y="1607899"/>
                  </a:cubicBezTo>
                  <a:cubicBezTo>
                    <a:pt x="2011379" y="1594890"/>
                    <a:pt x="1996596" y="1590751"/>
                    <a:pt x="1987430" y="1585429"/>
                  </a:cubicBezTo>
                  <a:cubicBezTo>
                    <a:pt x="1978265" y="1580107"/>
                    <a:pt x="1968804" y="1575377"/>
                    <a:pt x="1959047" y="1571533"/>
                  </a:cubicBezTo>
                  <a:cubicBezTo>
                    <a:pt x="1925046" y="1558228"/>
                    <a:pt x="1894297" y="1539602"/>
                    <a:pt x="1865914" y="1517427"/>
                  </a:cubicBezTo>
                  <a:cubicBezTo>
                    <a:pt x="1894888" y="1518610"/>
                    <a:pt x="1924455" y="1519792"/>
                    <a:pt x="1954612" y="1520975"/>
                  </a:cubicBezTo>
                  <a:cubicBezTo>
                    <a:pt x="2356415" y="1536054"/>
                    <a:pt x="2759991" y="1473669"/>
                    <a:pt x="3742471" y="1406259"/>
                  </a:cubicBezTo>
                  <a:cubicBezTo>
                    <a:pt x="3900058" y="1414241"/>
                    <a:pt x="4056167" y="1434938"/>
                    <a:pt x="4213458" y="1445877"/>
                  </a:cubicBezTo>
                  <a:cubicBezTo>
                    <a:pt x="4391150" y="1457999"/>
                    <a:pt x="4569138" y="1469234"/>
                    <a:pt x="4747421" y="1464799"/>
                  </a:cubicBezTo>
                  <a:cubicBezTo>
                    <a:pt x="4747421" y="1464799"/>
                    <a:pt x="4747421" y="1464799"/>
                    <a:pt x="4747421" y="1464799"/>
                  </a:cubicBezTo>
                  <a:cubicBezTo>
                    <a:pt x="4774327" y="1485200"/>
                    <a:pt x="4801823" y="1504714"/>
                    <a:pt x="4831980" y="1520088"/>
                  </a:cubicBezTo>
                  <a:cubicBezTo>
                    <a:pt x="4845876" y="1527480"/>
                    <a:pt x="4859772" y="1534575"/>
                    <a:pt x="4873668" y="1541967"/>
                  </a:cubicBezTo>
                  <a:cubicBezTo>
                    <a:pt x="4884312" y="1548767"/>
                    <a:pt x="4895251" y="1555271"/>
                    <a:pt x="4907669" y="1557637"/>
                  </a:cubicBezTo>
                  <a:cubicBezTo>
                    <a:pt x="4925113" y="1567689"/>
                    <a:pt x="4943149" y="1576264"/>
                    <a:pt x="4962662" y="1581881"/>
                  </a:cubicBezTo>
                  <a:cubicBezTo>
                    <a:pt x="4984246" y="1592820"/>
                    <a:pt x="5006716" y="1601395"/>
                    <a:pt x="5030073" y="1607308"/>
                  </a:cubicBezTo>
                  <a:cubicBezTo>
                    <a:pt x="5038647" y="1613812"/>
                    <a:pt x="5049586" y="1614995"/>
                    <a:pt x="5059343" y="1617952"/>
                  </a:cubicBezTo>
                  <a:cubicBezTo>
                    <a:pt x="5150702" y="1645744"/>
                    <a:pt x="5243244" y="1663779"/>
                    <a:pt x="5339334" y="1654022"/>
                  </a:cubicBezTo>
                  <a:cubicBezTo>
                    <a:pt x="5357073" y="1652248"/>
                    <a:pt x="5375700" y="1652248"/>
                    <a:pt x="5392848" y="1639831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4">
              <a:extLst>
                <a:ext uri="{FF2B5EF4-FFF2-40B4-BE49-F238E27FC236}">
                  <a16:creationId xmlns:a16="http://schemas.microsoft.com/office/drawing/2014/main" id="{51AD4904-22C1-4935-9C49-136646F7D9D3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25723 w 5392848"/>
                <a:gd name="connsiteY18" fmla="*/ 647298 h 1655699"/>
                <a:gd name="connsiteX19" fmla="*/ 3020764 w 5392848"/>
                <a:gd name="connsiteY19" fmla="*/ 625715 h 1655699"/>
                <a:gd name="connsiteX20" fmla="*/ 2902500 w 5392848"/>
                <a:gd name="connsiteY20" fmla="*/ 600879 h 1655699"/>
                <a:gd name="connsiteX21" fmla="*/ 2864064 w 5392848"/>
                <a:gd name="connsiteY21" fmla="*/ 589644 h 1655699"/>
                <a:gd name="connsiteX22" fmla="*/ 2828584 w 5392848"/>
                <a:gd name="connsiteY22" fmla="*/ 567174 h 1655699"/>
                <a:gd name="connsiteX23" fmla="*/ 2714459 w 5392848"/>
                <a:gd name="connsiteY23" fmla="*/ 406926 h 1655699"/>
                <a:gd name="connsiteX24" fmla="*/ 2708842 w 5392848"/>
                <a:gd name="connsiteY24" fmla="*/ 327393 h 1655699"/>
                <a:gd name="connsiteX25" fmla="*/ 2720373 w 5392848"/>
                <a:gd name="connsiteY25" fmla="*/ 268557 h 1655699"/>
                <a:gd name="connsiteX26" fmla="*/ 2737817 w 5392848"/>
                <a:gd name="connsiteY26" fmla="*/ 213564 h 1655699"/>
                <a:gd name="connsiteX27" fmla="*/ 2824150 w 5392848"/>
                <a:gd name="connsiteY27" fmla="*/ 77560 h 1655699"/>
                <a:gd name="connsiteX28" fmla="*/ 2855194 w 5392848"/>
                <a:gd name="connsiteY28" fmla="*/ 32619 h 1655699"/>
                <a:gd name="connsiteX29" fmla="*/ 2836272 w 5392848"/>
                <a:gd name="connsiteY29" fmla="*/ 97 h 1655699"/>
                <a:gd name="connsiteX30" fmla="*/ 2778913 w 5392848"/>
                <a:gd name="connsiteY30" fmla="*/ 11627 h 1655699"/>
                <a:gd name="connsiteX31" fmla="*/ 2561012 w 5392848"/>
                <a:gd name="connsiteY31" fmla="*/ 128709 h 1655699"/>
                <a:gd name="connsiteX32" fmla="*/ 2497445 w 5392848"/>
                <a:gd name="connsiteY32" fmla="*/ 174241 h 1655699"/>
                <a:gd name="connsiteX33" fmla="*/ 2439199 w 5392848"/>
                <a:gd name="connsiteY33" fmla="*/ 221842 h 1655699"/>
                <a:gd name="connsiteX34" fmla="*/ 2354936 w 5392848"/>
                <a:gd name="connsiteY34" fmla="*/ 314680 h 1655699"/>
                <a:gd name="connsiteX35" fmla="*/ 2240516 w 5392848"/>
                <a:gd name="connsiteY35" fmla="*/ 411361 h 1655699"/>
                <a:gd name="connsiteX36" fmla="*/ 2089729 w 5392848"/>
                <a:gd name="connsiteY36" fmla="*/ 475519 h 1655699"/>
                <a:gd name="connsiteX37" fmla="*/ 2031188 w 5392848"/>
                <a:gd name="connsiteY37" fmla="*/ 475223 h 1655699"/>
                <a:gd name="connsiteX38" fmla="*/ 1229948 w 5392848"/>
                <a:gd name="connsiteY38" fmla="*/ 534355 h 1655699"/>
                <a:gd name="connsiteX39" fmla="*/ 1102518 w 5392848"/>
                <a:gd name="connsiteY39" fmla="*/ 567174 h 1655699"/>
                <a:gd name="connsiteX40" fmla="*/ 754526 w 5392848"/>
                <a:gd name="connsiteY40" fmla="*/ 686325 h 1655699"/>
                <a:gd name="connsiteX41" fmla="*/ 323453 w 5392848"/>
                <a:gd name="connsiteY41" fmla="*/ 1005934 h 1655699"/>
                <a:gd name="connsiteX42" fmla="*/ 214650 w 5392848"/>
                <a:gd name="connsiteY42" fmla="*/ 1071866 h 1655699"/>
                <a:gd name="connsiteX43" fmla="*/ 201640 w 5392848"/>
                <a:gd name="connsiteY43" fmla="*/ 1079849 h 1655699"/>
                <a:gd name="connsiteX44" fmla="*/ 159657 w 5392848"/>
                <a:gd name="connsiteY44" fmla="*/ 1100250 h 1655699"/>
                <a:gd name="connsiteX45" fmla="*/ 20401 w 5392848"/>
                <a:gd name="connsiteY45" fmla="*/ 1181852 h 1655699"/>
                <a:gd name="connsiteX46" fmla="*/ 0 w 5392848"/>
                <a:gd name="connsiteY46" fmla="*/ 1203140 h 1655699"/>
                <a:gd name="connsiteX47" fmla="*/ 0 w 5392848"/>
                <a:gd name="connsiteY47" fmla="*/ 1224132 h 1655699"/>
                <a:gd name="connsiteX48" fmla="*/ 33410 w 5392848"/>
                <a:gd name="connsiteY48" fmla="*/ 1246306 h 1655699"/>
                <a:gd name="connsiteX49" fmla="*/ 198980 w 5392848"/>
                <a:gd name="connsiteY49" fmla="*/ 1224723 h 1655699"/>
                <a:gd name="connsiteX50" fmla="*/ 257816 w 5392848"/>
                <a:gd name="connsiteY50" fmla="*/ 1216149 h 1655699"/>
                <a:gd name="connsiteX51" fmla="*/ 360115 w 5392848"/>
                <a:gd name="connsiteY51" fmla="*/ 1203140 h 1655699"/>
                <a:gd name="connsiteX52" fmla="*/ 594278 w 5392848"/>
                <a:gd name="connsiteY52" fmla="*/ 1097885 h 1655699"/>
                <a:gd name="connsiteX53" fmla="*/ 588364 w 5392848"/>
                <a:gd name="connsiteY53" fmla="*/ 1122720 h 1655699"/>
                <a:gd name="connsiteX54" fmla="*/ 543424 w 5392848"/>
                <a:gd name="connsiteY54" fmla="*/ 1169139 h 1655699"/>
                <a:gd name="connsiteX55" fmla="*/ 523615 w 5392848"/>
                <a:gd name="connsiteY55" fmla="*/ 1191609 h 1655699"/>
                <a:gd name="connsiteX56" fmla="*/ 552885 w 5392848"/>
                <a:gd name="connsiteY56" fmla="*/ 1191313 h 1655699"/>
                <a:gd name="connsiteX57" fmla="*/ 1193286 w 5392848"/>
                <a:gd name="connsiteY57" fmla="*/ 1056492 h 1655699"/>
                <a:gd name="connsiteX58" fmla="*/ 1510530 w 5392848"/>
                <a:gd name="connsiteY58" fmla="*/ 1086354 h 1655699"/>
                <a:gd name="connsiteX59" fmla="*/ 1956681 w 5392848"/>
                <a:gd name="connsiteY59" fmla="*/ 1146964 h 1655699"/>
                <a:gd name="connsiteX60" fmla="*/ 2164235 w 5392848"/>
                <a:gd name="connsiteY60" fmla="*/ 1152877 h 1655699"/>
                <a:gd name="connsiteX61" fmla="*/ 2388346 w 5392848"/>
                <a:gd name="connsiteY61" fmla="*/ 1134842 h 1655699"/>
                <a:gd name="connsiteX62" fmla="*/ 2595308 w 5392848"/>
                <a:gd name="connsiteY62" fmla="*/ 1072162 h 1655699"/>
                <a:gd name="connsiteX63" fmla="*/ 2674841 w 5392848"/>
                <a:gd name="connsiteY63" fmla="*/ 1127746 h 1655699"/>
                <a:gd name="connsiteX64" fmla="*/ 2647345 w 5392848"/>
                <a:gd name="connsiteY64" fmla="*/ 1142825 h 1655699"/>
                <a:gd name="connsiteX65" fmla="*/ 2431512 w 5392848"/>
                <a:gd name="connsiteY65" fmla="*/ 1203435 h 1655699"/>
                <a:gd name="connsiteX66" fmla="*/ 1909080 w 5392848"/>
                <a:gd name="connsiteY66" fmla="*/ 1205801 h 1655699"/>
                <a:gd name="connsiteX67" fmla="*/ 1470024 w 5392848"/>
                <a:gd name="connsiteY67" fmla="*/ 1131886 h 1655699"/>
                <a:gd name="connsiteX68" fmla="*/ 1075022 w 5392848"/>
                <a:gd name="connsiteY68" fmla="*/ 1100841 h 1655699"/>
                <a:gd name="connsiteX69" fmla="*/ 748021 w 5392848"/>
                <a:gd name="connsiteY69" fmla="*/ 1154060 h 1655699"/>
                <a:gd name="connsiteX70" fmla="*/ 741812 w 5392848"/>
                <a:gd name="connsiteY70" fmla="*/ 1160860 h 1655699"/>
                <a:gd name="connsiteX71" fmla="*/ 1015003 w 5392848"/>
                <a:gd name="connsiteY71" fmla="*/ 1129225 h 1655699"/>
                <a:gd name="connsiteX72" fmla="*/ 1208365 w 5392848"/>
                <a:gd name="connsiteY72" fmla="*/ 1128929 h 1655699"/>
                <a:gd name="connsiteX73" fmla="*/ 1419466 w 5392848"/>
                <a:gd name="connsiteY73" fmla="*/ 1148443 h 1655699"/>
                <a:gd name="connsiteX74" fmla="*/ 1425379 w 5392848"/>
                <a:gd name="connsiteY74" fmla="*/ 1150808 h 1655699"/>
                <a:gd name="connsiteX75" fmla="*/ 1857044 w 5392848"/>
                <a:gd name="connsiteY75" fmla="*/ 1231523 h 1655699"/>
                <a:gd name="connsiteX76" fmla="*/ 2132304 w 5392848"/>
                <a:gd name="connsiteY76" fmla="*/ 1261681 h 1655699"/>
                <a:gd name="connsiteX77" fmla="*/ 2357301 w 5392848"/>
                <a:gd name="connsiteY77" fmla="*/ 1261385 h 1655699"/>
                <a:gd name="connsiteX78" fmla="*/ 2448661 w 5392848"/>
                <a:gd name="connsiteY78" fmla="*/ 1249559 h 1655699"/>
                <a:gd name="connsiteX79" fmla="*/ 2723034 w 5392848"/>
                <a:gd name="connsiteY79" fmla="*/ 1168843 h 1655699"/>
                <a:gd name="connsiteX80" fmla="*/ 2760287 w 5392848"/>
                <a:gd name="connsiteY80" fmla="*/ 1156130 h 1655699"/>
                <a:gd name="connsiteX81" fmla="*/ 2822967 w 5392848"/>
                <a:gd name="connsiteY81" fmla="*/ 1169139 h 1655699"/>
                <a:gd name="connsiteX82" fmla="*/ 2604178 w 5392848"/>
                <a:gd name="connsiteY82" fmla="*/ 1253402 h 1655699"/>
                <a:gd name="connsiteX83" fmla="*/ 2264464 w 5392848"/>
                <a:gd name="connsiteY83" fmla="*/ 1286516 h 1655699"/>
                <a:gd name="connsiteX84" fmla="*/ 2166009 w 5392848"/>
                <a:gd name="connsiteY84" fmla="*/ 1282672 h 1655699"/>
                <a:gd name="connsiteX85" fmla="*/ 2159505 w 5392848"/>
                <a:gd name="connsiteY85" fmla="*/ 1281490 h 1655699"/>
                <a:gd name="connsiteX86" fmla="*/ 2087068 w 5392848"/>
                <a:gd name="connsiteY86" fmla="*/ 1278533 h 1655699"/>
                <a:gd name="connsiteX87" fmla="*/ 2157731 w 5392848"/>
                <a:gd name="connsiteY87" fmla="*/ 1286812 h 1655699"/>
                <a:gd name="connsiteX88" fmla="*/ 2490349 w 5392848"/>
                <a:gd name="connsiteY88" fmla="*/ 1303369 h 1655699"/>
                <a:gd name="connsiteX89" fmla="*/ 2633744 w 5392848"/>
                <a:gd name="connsiteY89" fmla="*/ 1287107 h 1655699"/>
                <a:gd name="connsiteX90" fmla="*/ 2801679 w 5392848"/>
                <a:gd name="connsiteY90" fmla="*/ 1242463 h 1655699"/>
                <a:gd name="connsiteX91" fmla="*/ 2911665 w 5392848"/>
                <a:gd name="connsiteY91" fmla="*/ 1182148 h 1655699"/>
                <a:gd name="connsiteX92" fmla="*/ 2966067 w 5392848"/>
                <a:gd name="connsiteY92" fmla="*/ 1186583 h 1655699"/>
                <a:gd name="connsiteX93" fmla="*/ 3272667 w 5392848"/>
                <a:gd name="connsiteY93" fmla="*/ 1224427 h 1655699"/>
                <a:gd name="connsiteX94" fmla="*/ 3676539 w 5392848"/>
                <a:gd name="connsiteY94" fmla="*/ 1396797 h 1655699"/>
                <a:gd name="connsiteX95" fmla="*/ 3699896 w 5392848"/>
                <a:gd name="connsiteY95" fmla="*/ 1404189 h 1655699"/>
                <a:gd name="connsiteX96" fmla="*/ 4213754 w 5392848"/>
                <a:gd name="connsiteY96" fmla="*/ 1445581 h 1655699"/>
                <a:gd name="connsiteX97" fmla="*/ 4747717 w 5392848"/>
                <a:gd name="connsiteY97" fmla="*/ 1464504 h 1655699"/>
                <a:gd name="connsiteX98" fmla="*/ 4832276 w 5392848"/>
                <a:gd name="connsiteY98" fmla="*/ 1519792 h 1655699"/>
                <a:gd name="connsiteX99" fmla="*/ 4873964 w 5392848"/>
                <a:gd name="connsiteY99" fmla="*/ 1541671 h 1655699"/>
                <a:gd name="connsiteX100" fmla="*/ 4907965 w 5392848"/>
                <a:gd name="connsiteY100" fmla="*/ 1557341 h 1655699"/>
                <a:gd name="connsiteX101" fmla="*/ 4962958 w 5392848"/>
                <a:gd name="connsiteY101" fmla="*/ 1581585 h 1655699"/>
                <a:gd name="connsiteX102" fmla="*/ 5030369 w 5392848"/>
                <a:gd name="connsiteY102" fmla="*/ 1607012 h 1655699"/>
                <a:gd name="connsiteX103" fmla="*/ 5059639 w 5392848"/>
                <a:gd name="connsiteY103" fmla="*/ 1617656 h 1655699"/>
                <a:gd name="connsiteX104" fmla="*/ 5339629 w 5392848"/>
                <a:gd name="connsiteY104" fmla="*/ 1653727 h 1655699"/>
                <a:gd name="connsiteX105" fmla="*/ 5393144 w 5392848"/>
                <a:gd name="connsiteY105" fmla="*/ 1639535 h 1655699"/>
                <a:gd name="connsiteX106" fmla="*/ 5352638 w 5392848"/>
                <a:gd name="connsiteY106" fmla="*/ 1626230 h 1655699"/>
                <a:gd name="connsiteX107" fmla="*/ 235641 w 5392848"/>
                <a:gd name="connsiteY107" fmla="*/ 1072458 h 1655699"/>
                <a:gd name="connsiteX108" fmla="*/ 235641 w 5392848"/>
                <a:gd name="connsiteY108" fmla="*/ 1072458 h 1655699"/>
                <a:gd name="connsiteX109" fmla="*/ 235641 w 5392848"/>
                <a:gd name="connsiteY109" fmla="*/ 1072458 h 1655699"/>
                <a:gd name="connsiteX110" fmla="*/ 235641 w 5392848"/>
                <a:gd name="connsiteY110" fmla="*/ 1072458 h 1655699"/>
                <a:gd name="connsiteX111" fmla="*/ 1429223 w 5392848"/>
                <a:gd name="connsiteY111" fmla="*/ 685734 h 1655699"/>
                <a:gd name="connsiteX112" fmla="*/ 1429223 w 5392848"/>
                <a:gd name="connsiteY112" fmla="*/ 685734 h 1655699"/>
                <a:gd name="connsiteX113" fmla="*/ 1429223 w 5392848"/>
                <a:gd name="connsiteY113" fmla="*/ 685734 h 1655699"/>
                <a:gd name="connsiteX114" fmla="*/ 1429223 w 5392848"/>
                <a:gd name="connsiteY114" fmla="*/ 685734 h 1655699"/>
                <a:gd name="connsiteX115" fmla="*/ 1429223 w 5392848"/>
                <a:gd name="connsiteY115" fmla="*/ 685734 h 1655699"/>
                <a:gd name="connsiteX116" fmla="*/ 1429223 w 5392848"/>
                <a:gd name="connsiteY116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760658" y="460736"/>
                    <a:pt x="1494860" y="478476"/>
                    <a:pt x="1229948" y="534355"/>
                  </a:cubicBezTo>
                  <a:cubicBezTo>
                    <a:pt x="1188555" y="547956"/>
                    <a:pt x="1144502" y="554756"/>
                    <a:pt x="1102518" y="567174"/>
                  </a:cubicBezTo>
                  <a:cubicBezTo>
                    <a:pt x="984550" y="601766"/>
                    <a:pt x="867172" y="636654"/>
                    <a:pt x="754526" y="686325"/>
                  </a:cubicBezTo>
                  <a:cubicBezTo>
                    <a:pt x="586590" y="759945"/>
                    <a:pt x="426638" y="844799"/>
                    <a:pt x="323453" y="1005934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88698" y="1240689"/>
                    <a:pt x="144282" y="1235367"/>
                    <a:pt x="198980" y="1224723"/>
                  </a:cubicBezTo>
                  <a:cubicBezTo>
                    <a:pt x="218789" y="1224132"/>
                    <a:pt x="238598" y="1221471"/>
                    <a:pt x="257816" y="1216149"/>
                  </a:cubicBezTo>
                  <a:cubicBezTo>
                    <a:pt x="291817" y="1211714"/>
                    <a:pt x="325818" y="1207279"/>
                    <a:pt x="360115" y="1203140"/>
                  </a:cubicBezTo>
                  <a:cubicBezTo>
                    <a:pt x="449108" y="1192496"/>
                    <a:pt x="525389" y="1153173"/>
                    <a:pt x="594278" y="1097885"/>
                  </a:cubicBezTo>
                  <a:cubicBezTo>
                    <a:pt x="600191" y="1107937"/>
                    <a:pt x="592799" y="1115329"/>
                    <a:pt x="588364" y="1122720"/>
                  </a:cubicBezTo>
                  <a:cubicBezTo>
                    <a:pt x="577129" y="1141642"/>
                    <a:pt x="560572" y="1155538"/>
                    <a:pt x="543424" y="1169139"/>
                  </a:cubicBezTo>
                  <a:cubicBezTo>
                    <a:pt x="535441" y="1175643"/>
                    <a:pt x="518293" y="1179783"/>
                    <a:pt x="523615" y="1191609"/>
                  </a:cubicBezTo>
                  <a:cubicBezTo>
                    <a:pt x="527458" y="1200183"/>
                    <a:pt x="542833" y="1193679"/>
                    <a:pt x="552885" y="1191313"/>
                  </a:cubicBezTo>
                  <a:cubicBezTo>
                    <a:pt x="765465" y="1140755"/>
                    <a:pt x="972132" y="1053831"/>
                    <a:pt x="1193286" y="1056492"/>
                  </a:cubicBezTo>
                  <a:cubicBezTo>
                    <a:pt x="1299724" y="1057675"/>
                    <a:pt x="1405275" y="1072162"/>
                    <a:pt x="1510530" y="1086354"/>
                  </a:cubicBezTo>
                  <a:cubicBezTo>
                    <a:pt x="1659543" y="1103502"/>
                    <a:pt x="1807964" y="1126859"/>
                    <a:pt x="1956681" y="1146964"/>
                  </a:cubicBezTo>
                  <a:cubicBezTo>
                    <a:pt x="2025570" y="1156425"/>
                    <a:pt x="2094459" y="1153469"/>
                    <a:pt x="2164235" y="1152877"/>
                  </a:cubicBezTo>
                  <a:cubicBezTo>
                    <a:pt x="2239333" y="1152286"/>
                    <a:pt x="2314431" y="1148738"/>
                    <a:pt x="2388346" y="1134842"/>
                  </a:cubicBezTo>
                  <a:cubicBezTo>
                    <a:pt x="2460783" y="1124790"/>
                    <a:pt x="2529672" y="1104093"/>
                    <a:pt x="2595308" y="1072162"/>
                  </a:cubicBezTo>
                  <a:cubicBezTo>
                    <a:pt x="2618370" y="1095815"/>
                    <a:pt x="2644684" y="1114146"/>
                    <a:pt x="2674841" y="1127746"/>
                  </a:cubicBezTo>
                  <a:cubicBezTo>
                    <a:pt x="2665675" y="1132773"/>
                    <a:pt x="2656806" y="1138686"/>
                    <a:pt x="2647345" y="1142825"/>
                  </a:cubicBezTo>
                  <a:cubicBezTo>
                    <a:pt x="2578160" y="1172687"/>
                    <a:pt x="2505723" y="1191018"/>
                    <a:pt x="2431512" y="1203435"/>
                  </a:cubicBezTo>
                  <a:cubicBezTo>
                    <a:pt x="2260620" y="1231523"/>
                    <a:pt x="2080267" y="1225314"/>
                    <a:pt x="1909080" y="1205801"/>
                  </a:cubicBezTo>
                  <a:cubicBezTo>
                    <a:pt x="1761545" y="1188948"/>
                    <a:pt x="1615785" y="1159973"/>
                    <a:pt x="1470024" y="1131886"/>
                  </a:cubicBezTo>
                  <a:cubicBezTo>
                    <a:pt x="1339342" y="1109415"/>
                    <a:pt x="1208365" y="1094041"/>
                    <a:pt x="1075022" y="1100841"/>
                  </a:cubicBezTo>
                  <a:cubicBezTo>
                    <a:pt x="963853" y="1106459"/>
                    <a:pt x="855346" y="1125677"/>
                    <a:pt x="748021" y="1154060"/>
                  </a:cubicBezTo>
                  <a:cubicBezTo>
                    <a:pt x="745360" y="1154651"/>
                    <a:pt x="740925" y="1154651"/>
                    <a:pt x="741812" y="1160860"/>
                  </a:cubicBezTo>
                  <a:cubicBezTo>
                    <a:pt x="832284" y="1144008"/>
                    <a:pt x="923348" y="1134251"/>
                    <a:pt x="1015003" y="1129225"/>
                  </a:cubicBezTo>
                  <a:cubicBezTo>
                    <a:pt x="1079457" y="1125677"/>
                    <a:pt x="1143911" y="1126268"/>
                    <a:pt x="1208365" y="1128929"/>
                  </a:cubicBezTo>
                  <a:cubicBezTo>
                    <a:pt x="1279028" y="1131886"/>
                    <a:pt x="1349395" y="1140755"/>
                    <a:pt x="1419466" y="1148443"/>
                  </a:cubicBezTo>
                  <a:cubicBezTo>
                    <a:pt x="1421536" y="1149330"/>
                    <a:pt x="1423310" y="1150512"/>
                    <a:pt x="1425379" y="1150808"/>
                  </a:cubicBezTo>
                  <a:cubicBezTo>
                    <a:pt x="1569662" y="1175643"/>
                    <a:pt x="1712170" y="1209940"/>
                    <a:pt x="1857044" y="1231523"/>
                  </a:cubicBezTo>
                  <a:cubicBezTo>
                    <a:pt x="1948403" y="1245419"/>
                    <a:pt x="2039762" y="1259020"/>
                    <a:pt x="2132304" y="1261681"/>
                  </a:cubicBezTo>
                  <a:cubicBezTo>
                    <a:pt x="2207402" y="1268776"/>
                    <a:pt x="2282204" y="1267002"/>
                    <a:pt x="2357301" y="1261385"/>
                  </a:cubicBezTo>
                  <a:cubicBezTo>
                    <a:pt x="2388050" y="1259020"/>
                    <a:pt x="2418799" y="1257246"/>
                    <a:pt x="2448661" y="1249559"/>
                  </a:cubicBezTo>
                  <a:cubicBezTo>
                    <a:pt x="2544455" y="1237436"/>
                    <a:pt x="2635814" y="1209940"/>
                    <a:pt x="2723034" y="1168843"/>
                  </a:cubicBezTo>
                  <a:cubicBezTo>
                    <a:pt x="2734860" y="1163226"/>
                    <a:pt x="2746391" y="1156130"/>
                    <a:pt x="2760287" y="1156130"/>
                  </a:cubicBezTo>
                  <a:cubicBezTo>
                    <a:pt x="2781279" y="1160565"/>
                    <a:pt x="2801975" y="1165000"/>
                    <a:pt x="2822967" y="1169139"/>
                  </a:cubicBezTo>
                  <a:cubicBezTo>
                    <a:pt x="2753782" y="1206983"/>
                    <a:pt x="2679867" y="1232706"/>
                    <a:pt x="2604178" y="1253402"/>
                  </a:cubicBezTo>
                  <a:cubicBezTo>
                    <a:pt x="2492418" y="1277942"/>
                    <a:pt x="2378885" y="1287699"/>
                    <a:pt x="2264464" y="1286516"/>
                  </a:cubicBezTo>
                  <a:cubicBezTo>
                    <a:pt x="2231646" y="1286220"/>
                    <a:pt x="2198827" y="1283855"/>
                    <a:pt x="2166009" y="1282672"/>
                  </a:cubicBezTo>
                  <a:cubicBezTo>
                    <a:pt x="2163348" y="1281194"/>
                    <a:pt x="2160983" y="1280307"/>
                    <a:pt x="2159505" y="1281490"/>
                  </a:cubicBezTo>
                  <a:cubicBezTo>
                    <a:pt x="2135556" y="1277055"/>
                    <a:pt x="2111608" y="1277351"/>
                    <a:pt x="2087068" y="1278533"/>
                  </a:cubicBezTo>
                  <a:cubicBezTo>
                    <a:pt x="2110721" y="1281194"/>
                    <a:pt x="2134078" y="1284151"/>
                    <a:pt x="2157731" y="1286812"/>
                  </a:cubicBezTo>
                  <a:cubicBezTo>
                    <a:pt x="2268308" y="1300116"/>
                    <a:pt x="2379180" y="1307804"/>
                    <a:pt x="2490349" y="1303369"/>
                  </a:cubicBezTo>
                  <a:cubicBezTo>
                    <a:pt x="2538541" y="1301595"/>
                    <a:pt x="2586734" y="1298934"/>
                    <a:pt x="2633744" y="1287107"/>
                  </a:cubicBezTo>
                  <a:cubicBezTo>
                    <a:pt x="2691989" y="1280603"/>
                    <a:pt x="2747573" y="1264342"/>
                    <a:pt x="2801679" y="1242463"/>
                  </a:cubicBezTo>
                  <a:cubicBezTo>
                    <a:pt x="2840706" y="1226793"/>
                    <a:pt x="2878847" y="1209349"/>
                    <a:pt x="2911665" y="1182148"/>
                  </a:cubicBezTo>
                  <a:cubicBezTo>
                    <a:pt x="2929700" y="1183626"/>
                    <a:pt x="2948031" y="1184809"/>
                    <a:pt x="2966067" y="1186583"/>
                  </a:cubicBezTo>
                  <a:cubicBezTo>
                    <a:pt x="3068661" y="1195748"/>
                    <a:pt x="3171550" y="1204027"/>
                    <a:pt x="3272667" y="1224427"/>
                  </a:cubicBezTo>
                  <a:cubicBezTo>
                    <a:pt x="3419314" y="1253698"/>
                    <a:pt x="3558275" y="1301003"/>
                    <a:pt x="3676539" y="1396797"/>
                  </a:cubicBezTo>
                  <a:cubicBezTo>
                    <a:pt x="3683635" y="1402415"/>
                    <a:pt x="3691322" y="1403893"/>
                    <a:pt x="3699896" y="1404189"/>
                  </a:cubicBezTo>
                  <a:cubicBezTo>
                    <a:pt x="3871675" y="1410102"/>
                    <a:pt x="4042271" y="1433755"/>
                    <a:pt x="4213754" y="1445581"/>
                  </a:cubicBezTo>
                  <a:cubicBezTo>
                    <a:pt x="4391446" y="1457704"/>
                    <a:pt x="4569434" y="1468939"/>
                    <a:pt x="4747717" y="1464504"/>
                  </a:cubicBezTo>
                  <a:cubicBezTo>
                    <a:pt x="4774622" y="1484904"/>
                    <a:pt x="4802118" y="1504418"/>
                    <a:pt x="4832276" y="1519792"/>
                  </a:cubicBezTo>
                  <a:cubicBezTo>
                    <a:pt x="4846172" y="1527184"/>
                    <a:pt x="4860068" y="1534280"/>
                    <a:pt x="4873964" y="1541671"/>
                  </a:cubicBezTo>
                  <a:cubicBezTo>
                    <a:pt x="4884608" y="1548471"/>
                    <a:pt x="4895547" y="1554976"/>
                    <a:pt x="4907965" y="1557341"/>
                  </a:cubicBezTo>
                  <a:cubicBezTo>
                    <a:pt x="4925409" y="1567394"/>
                    <a:pt x="4943444" y="1575968"/>
                    <a:pt x="4962958" y="1581585"/>
                  </a:cubicBezTo>
                  <a:cubicBezTo>
                    <a:pt x="4984541" y="1592525"/>
                    <a:pt x="5007011" y="1601099"/>
                    <a:pt x="5030369" y="1607012"/>
                  </a:cubicBezTo>
                  <a:cubicBezTo>
                    <a:pt x="5038943" y="1613517"/>
                    <a:pt x="5049882" y="1614699"/>
                    <a:pt x="5059639" y="1617656"/>
                  </a:cubicBezTo>
                  <a:cubicBezTo>
                    <a:pt x="5150998" y="1645448"/>
                    <a:pt x="5243540" y="1663483"/>
                    <a:pt x="5339629" y="1653727"/>
                  </a:cubicBezTo>
                  <a:cubicBezTo>
                    <a:pt x="5357369" y="1651953"/>
                    <a:pt x="5375996" y="1651953"/>
                    <a:pt x="5393144" y="1639535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aphic 28">
              <a:extLst>
                <a:ext uri="{FF2B5EF4-FFF2-40B4-BE49-F238E27FC236}">
                  <a16:creationId xmlns:a16="http://schemas.microsoft.com/office/drawing/2014/main" id="{C8C7C66C-7B80-4709-AD3B-EA279466FE08}"/>
                </a:ext>
              </a:extLst>
            </p:cNvPr>
            <p:cNvGrpSpPr/>
            <p:nvPr/>
          </p:nvGrpSpPr>
          <p:grpSpPr>
            <a:xfrm>
              <a:off x="6805104" y="5548124"/>
              <a:ext cx="2696424" cy="943157"/>
              <a:chOff x="6805104" y="5548124"/>
              <a:chExt cx="2696424" cy="943157"/>
            </a:xfrm>
            <a:solidFill>
              <a:srgbClr val="BEBEBE"/>
            </a:solidFill>
          </p:grpSpPr>
          <p:sp>
            <p:nvSpPr>
              <p:cNvPr id="77" name="Freeform: Shape 61">
                <a:extLst>
                  <a:ext uri="{FF2B5EF4-FFF2-40B4-BE49-F238E27FC236}">
                    <a16:creationId xmlns:a16="http://schemas.microsoft.com/office/drawing/2014/main" id="{484200A9-FB68-4DC8-9F03-DFEE5E49CDE2}"/>
                  </a:ext>
                </a:extLst>
              </p:cNvPr>
              <p:cNvSpPr/>
              <p:nvPr/>
            </p:nvSpPr>
            <p:spPr>
              <a:xfrm>
                <a:off x="7244923" y="6070781"/>
                <a:ext cx="1360038" cy="422795"/>
              </a:xfrm>
              <a:custGeom>
                <a:avLst/>
                <a:gdLst>
                  <a:gd name="connsiteX0" fmla="*/ 1338160 w 1360038"/>
                  <a:gd name="connsiteY0" fmla="*/ 384695 h 422794"/>
                  <a:gd name="connsiteX1" fmla="*/ 1336090 w 1360038"/>
                  <a:gd name="connsiteY1" fmla="*/ 383808 h 422794"/>
                  <a:gd name="connsiteX2" fmla="*/ 1194764 w 1360038"/>
                  <a:gd name="connsiteY2" fmla="*/ 298066 h 422794"/>
                  <a:gd name="connsiteX3" fmla="*/ 1101040 w 1360038"/>
                  <a:gd name="connsiteY3" fmla="*/ 225630 h 422794"/>
                  <a:gd name="connsiteX4" fmla="*/ 1004950 w 1360038"/>
                  <a:gd name="connsiteY4" fmla="*/ 107070 h 422794"/>
                  <a:gd name="connsiteX5" fmla="*/ 920687 w 1360038"/>
                  <a:gd name="connsiteY5" fmla="*/ 57103 h 422794"/>
                  <a:gd name="connsiteX6" fmla="*/ 706924 w 1360038"/>
                  <a:gd name="connsiteY6" fmla="*/ 25467 h 422794"/>
                  <a:gd name="connsiteX7" fmla="*/ 228250 w 1360038"/>
                  <a:gd name="connsiteY7" fmla="*/ 4476 h 422794"/>
                  <a:gd name="connsiteX8" fmla="*/ 108803 w 1360038"/>
                  <a:gd name="connsiteY8" fmla="*/ 11867 h 422794"/>
                  <a:gd name="connsiteX9" fmla="*/ 47601 w 1360038"/>
                  <a:gd name="connsiteY9" fmla="*/ 15119 h 422794"/>
                  <a:gd name="connsiteX10" fmla="*/ 0 w 1360038"/>
                  <a:gd name="connsiteY10" fmla="*/ 23693 h 422794"/>
                  <a:gd name="connsiteX11" fmla="*/ 33114 w 1360038"/>
                  <a:gd name="connsiteY11" fmla="*/ 23989 h 422794"/>
                  <a:gd name="connsiteX12" fmla="*/ 77167 w 1360038"/>
                  <a:gd name="connsiteY12" fmla="*/ 25172 h 422794"/>
                  <a:gd name="connsiteX13" fmla="*/ 394707 w 1360038"/>
                  <a:gd name="connsiteY13" fmla="*/ 54146 h 422794"/>
                  <a:gd name="connsiteX14" fmla="*/ 608174 w 1360038"/>
                  <a:gd name="connsiteY14" fmla="*/ 115940 h 422794"/>
                  <a:gd name="connsiteX15" fmla="*/ 690959 w 1360038"/>
                  <a:gd name="connsiteY15" fmla="*/ 155262 h 422794"/>
                  <a:gd name="connsiteX16" fmla="*/ 771970 w 1360038"/>
                  <a:gd name="connsiteY16" fmla="*/ 217055 h 422794"/>
                  <a:gd name="connsiteX17" fmla="*/ 854459 w 1360038"/>
                  <a:gd name="connsiteY17" fmla="*/ 280327 h 422794"/>
                  <a:gd name="connsiteX18" fmla="*/ 1038360 w 1360038"/>
                  <a:gd name="connsiteY18" fmla="*/ 376712 h 422794"/>
                  <a:gd name="connsiteX19" fmla="*/ 1165198 w 1360038"/>
                  <a:gd name="connsiteY19" fmla="*/ 414852 h 422794"/>
                  <a:gd name="connsiteX20" fmla="*/ 1263062 w 1360038"/>
                  <a:gd name="connsiteY20" fmla="*/ 423131 h 422794"/>
                  <a:gd name="connsiteX21" fmla="*/ 1360334 w 1360038"/>
                  <a:gd name="connsiteY21" fmla="*/ 406870 h 422794"/>
                  <a:gd name="connsiteX22" fmla="*/ 1338160 w 1360038"/>
                  <a:gd name="connsiteY22" fmla="*/ 384695 h 42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60038" h="422794">
                    <a:moveTo>
                      <a:pt x="1338160" y="384695"/>
                    </a:moveTo>
                    <a:cubicBezTo>
                      <a:pt x="1337273" y="384399"/>
                      <a:pt x="1336681" y="384104"/>
                      <a:pt x="1336090" y="383808"/>
                    </a:cubicBezTo>
                    <a:cubicBezTo>
                      <a:pt x="1285532" y="358677"/>
                      <a:pt x="1237931" y="335615"/>
                      <a:pt x="1194764" y="298066"/>
                    </a:cubicBezTo>
                    <a:cubicBezTo>
                      <a:pt x="1167859" y="274709"/>
                      <a:pt x="1127354" y="249874"/>
                      <a:pt x="1101040" y="225630"/>
                    </a:cubicBezTo>
                    <a:cubicBezTo>
                      <a:pt x="1066448" y="188081"/>
                      <a:pt x="1034221" y="148758"/>
                      <a:pt x="1004950" y="107070"/>
                    </a:cubicBezTo>
                    <a:cubicBezTo>
                      <a:pt x="985141" y="76321"/>
                      <a:pt x="953505" y="64790"/>
                      <a:pt x="920687" y="57103"/>
                    </a:cubicBezTo>
                    <a:cubicBezTo>
                      <a:pt x="850320" y="40546"/>
                      <a:pt x="778179" y="35520"/>
                      <a:pt x="706924" y="25467"/>
                    </a:cubicBezTo>
                    <a:cubicBezTo>
                      <a:pt x="548155" y="2702"/>
                      <a:pt x="388202" y="-6168"/>
                      <a:pt x="228250" y="4476"/>
                    </a:cubicBezTo>
                    <a:cubicBezTo>
                      <a:pt x="188336" y="7136"/>
                      <a:pt x="148422" y="9502"/>
                      <a:pt x="108803" y="11867"/>
                    </a:cubicBezTo>
                    <a:cubicBezTo>
                      <a:pt x="88403" y="13050"/>
                      <a:pt x="68002" y="13937"/>
                      <a:pt x="47601" y="15119"/>
                    </a:cubicBezTo>
                    <a:cubicBezTo>
                      <a:pt x="36662" y="15711"/>
                      <a:pt x="16853" y="15119"/>
                      <a:pt x="0" y="23693"/>
                    </a:cubicBezTo>
                    <a:cubicBezTo>
                      <a:pt x="17148" y="25172"/>
                      <a:pt x="23653" y="23989"/>
                      <a:pt x="33114" y="23989"/>
                    </a:cubicBezTo>
                    <a:cubicBezTo>
                      <a:pt x="47897" y="24285"/>
                      <a:pt x="62384" y="24876"/>
                      <a:pt x="77167" y="25172"/>
                    </a:cubicBezTo>
                    <a:cubicBezTo>
                      <a:pt x="184197" y="28128"/>
                      <a:pt x="289452" y="34042"/>
                      <a:pt x="394707" y="54146"/>
                    </a:cubicBezTo>
                    <a:cubicBezTo>
                      <a:pt x="467439" y="68043"/>
                      <a:pt x="539581" y="87852"/>
                      <a:pt x="608174" y="115940"/>
                    </a:cubicBezTo>
                    <a:cubicBezTo>
                      <a:pt x="636557" y="127470"/>
                      <a:pt x="663462" y="141366"/>
                      <a:pt x="690959" y="155262"/>
                    </a:cubicBezTo>
                    <a:cubicBezTo>
                      <a:pt x="721116" y="171819"/>
                      <a:pt x="746247" y="194881"/>
                      <a:pt x="771970" y="217055"/>
                    </a:cubicBezTo>
                    <a:cubicBezTo>
                      <a:pt x="798283" y="239526"/>
                      <a:pt x="825780" y="260813"/>
                      <a:pt x="854459" y="280327"/>
                    </a:cubicBezTo>
                    <a:cubicBezTo>
                      <a:pt x="911817" y="319354"/>
                      <a:pt x="973610" y="351581"/>
                      <a:pt x="1038360" y="376712"/>
                    </a:cubicBezTo>
                    <a:cubicBezTo>
                      <a:pt x="1079752" y="392678"/>
                      <a:pt x="1122032" y="405687"/>
                      <a:pt x="1165198" y="414852"/>
                    </a:cubicBezTo>
                    <a:cubicBezTo>
                      <a:pt x="1197129" y="421948"/>
                      <a:pt x="1230243" y="424018"/>
                      <a:pt x="1263062" y="423131"/>
                    </a:cubicBezTo>
                    <a:cubicBezTo>
                      <a:pt x="1278436" y="422835"/>
                      <a:pt x="1356195" y="426679"/>
                      <a:pt x="1360334" y="406870"/>
                    </a:cubicBezTo>
                    <a:cubicBezTo>
                      <a:pt x="1362404" y="393565"/>
                      <a:pt x="1347916" y="388834"/>
                      <a:pt x="1338160" y="384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62">
                <a:extLst>
                  <a:ext uri="{FF2B5EF4-FFF2-40B4-BE49-F238E27FC236}">
                    <a16:creationId xmlns:a16="http://schemas.microsoft.com/office/drawing/2014/main" id="{C6D153D9-9F9A-44B6-B76C-A7E155DDDEF6}"/>
                  </a:ext>
                </a:extLst>
              </p:cNvPr>
              <p:cNvSpPr/>
              <p:nvPr/>
            </p:nvSpPr>
            <p:spPr>
              <a:xfrm>
                <a:off x="6805104" y="5548124"/>
                <a:ext cx="2383024" cy="514449"/>
              </a:xfrm>
              <a:custGeom>
                <a:avLst/>
                <a:gdLst>
                  <a:gd name="connsiteX0" fmla="*/ 770959 w 2383023"/>
                  <a:gd name="connsiteY0" fmla="*/ 399407 h 514449"/>
                  <a:gd name="connsiteX1" fmla="*/ 1028775 w 2383023"/>
                  <a:gd name="connsiteY1" fmla="*/ 378711 h 514449"/>
                  <a:gd name="connsiteX2" fmla="*/ 1373220 w 2383023"/>
                  <a:gd name="connsiteY2" fmla="*/ 422469 h 514449"/>
                  <a:gd name="connsiteX3" fmla="*/ 1583139 w 2383023"/>
                  <a:gd name="connsiteY3" fmla="*/ 449669 h 514449"/>
                  <a:gd name="connsiteX4" fmla="*/ 1776501 w 2383023"/>
                  <a:gd name="connsiteY4" fmla="*/ 470661 h 514449"/>
                  <a:gd name="connsiteX5" fmla="*/ 1980506 w 2383023"/>
                  <a:gd name="connsiteY5" fmla="*/ 474801 h 514449"/>
                  <a:gd name="connsiteX6" fmla="*/ 2173277 w 2383023"/>
                  <a:gd name="connsiteY6" fmla="*/ 456174 h 514449"/>
                  <a:gd name="connsiteX7" fmla="*/ 2383196 w 2383023"/>
                  <a:gd name="connsiteY7" fmla="*/ 393494 h 514449"/>
                  <a:gd name="connsiteX8" fmla="*/ 2341212 w 2383023"/>
                  <a:gd name="connsiteY8" fmla="*/ 356241 h 514449"/>
                  <a:gd name="connsiteX9" fmla="*/ 2152876 w 2383023"/>
                  <a:gd name="connsiteY9" fmla="*/ 195401 h 514449"/>
                  <a:gd name="connsiteX10" fmla="*/ 1945914 w 2383023"/>
                  <a:gd name="connsiteY10" fmla="*/ 100199 h 514449"/>
                  <a:gd name="connsiteX11" fmla="*/ 1720029 w 2383023"/>
                  <a:gd name="connsiteY11" fmla="*/ 41362 h 514449"/>
                  <a:gd name="connsiteX12" fmla="*/ 1730378 w 2383023"/>
                  <a:gd name="connsiteY12" fmla="*/ 41658 h 514449"/>
                  <a:gd name="connsiteX13" fmla="*/ 1577817 w 2383023"/>
                  <a:gd name="connsiteY13" fmla="*/ 17414 h 514449"/>
                  <a:gd name="connsiteX14" fmla="*/ 1399829 w 2383023"/>
                  <a:gd name="connsiteY14" fmla="*/ 2039 h 514449"/>
                  <a:gd name="connsiteX15" fmla="*/ 804664 w 2383023"/>
                  <a:gd name="connsiteY15" fmla="*/ 77728 h 514449"/>
                  <a:gd name="connsiteX16" fmla="*/ 564588 w 2383023"/>
                  <a:gd name="connsiteY16" fmla="*/ 166427 h 514449"/>
                  <a:gd name="connsiteX17" fmla="*/ 481507 w 2383023"/>
                  <a:gd name="connsiteY17" fmla="*/ 222602 h 514449"/>
                  <a:gd name="connsiteX18" fmla="*/ 493334 w 2383023"/>
                  <a:gd name="connsiteY18" fmla="*/ 270795 h 514449"/>
                  <a:gd name="connsiteX19" fmla="*/ 513439 w 2383023"/>
                  <a:gd name="connsiteY19" fmla="*/ 277299 h 514449"/>
                  <a:gd name="connsiteX20" fmla="*/ 584693 w 2383023"/>
                  <a:gd name="connsiteY20" fmla="*/ 316622 h 514449"/>
                  <a:gd name="connsiteX21" fmla="*/ 581441 w 2383023"/>
                  <a:gd name="connsiteY21" fmla="*/ 411825 h 514449"/>
                  <a:gd name="connsiteX22" fmla="*/ 409958 w 2383023"/>
                  <a:gd name="connsiteY22" fmla="*/ 397042 h 514449"/>
                  <a:gd name="connsiteX23" fmla="*/ 380096 w 2383023"/>
                  <a:gd name="connsiteY23" fmla="*/ 358902 h 514449"/>
                  <a:gd name="connsiteX24" fmla="*/ 337225 w 2383023"/>
                  <a:gd name="connsiteY24" fmla="*/ 330518 h 514449"/>
                  <a:gd name="connsiteX25" fmla="*/ 216891 w 2383023"/>
                  <a:gd name="connsiteY25" fmla="*/ 324309 h 514449"/>
                  <a:gd name="connsiteX26" fmla="*/ 163081 w 2383023"/>
                  <a:gd name="connsiteY26" fmla="*/ 326379 h 514449"/>
                  <a:gd name="connsiteX27" fmla="*/ 108975 w 2383023"/>
                  <a:gd name="connsiteY27" fmla="*/ 326379 h 514449"/>
                  <a:gd name="connsiteX28" fmla="*/ 172 w 2383023"/>
                  <a:gd name="connsiteY28" fmla="*/ 392903 h 514449"/>
                  <a:gd name="connsiteX29" fmla="*/ 22347 w 2383023"/>
                  <a:gd name="connsiteY29" fmla="*/ 395859 h 514449"/>
                  <a:gd name="connsiteX30" fmla="*/ 57826 w 2383023"/>
                  <a:gd name="connsiteY30" fmla="*/ 394381 h 514449"/>
                  <a:gd name="connsiteX31" fmla="*/ 141498 w 2383023"/>
                  <a:gd name="connsiteY31" fmla="*/ 396451 h 514449"/>
                  <a:gd name="connsiteX32" fmla="*/ 337521 w 2383023"/>
                  <a:gd name="connsiteY32" fmla="*/ 416260 h 514449"/>
                  <a:gd name="connsiteX33" fmla="*/ 380096 w 2383023"/>
                  <a:gd name="connsiteY33" fmla="*/ 418921 h 514449"/>
                  <a:gd name="connsiteX34" fmla="*/ 374183 w 2383023"/>
                  <a:gd name="connsiteY34" fmla="*/ 443756 h 514449"/>
                  <a:gd name="connsiteX35" fmla="*/ 329242 w 2383023"/>
                  <a:gd name="connsiteY35" fmla="*/ 490175 h 514449"/>
                  <a:gd name="connsiteX36" fmla="*/ 309433 w 2383023"/>
                  <a:gd name="connsiteY36" fmla="*/ 512645 h 514449"/>
                  <a:gd name="connsiteX37" fmla="*/ 338703 w 2383023"/>
                  <a:gd name="connsiteY37" fmla="*/ 512350 h 514449"/>
                  <a:gd name="connsiteX38" fmla="*/ 687287 w 2383023"/>
                  <a:gd name="connsiteY38" fmla="*/ 418329 h 514449"/>
                  <a:gd name="connsiteX39" fmla="*/ 770959 w 2383023"/>
                  <a:gd name="connsiteY39" fmla="*/ 399407 h 51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83023" h="514449">
                    <a:moveTo>
                      <a:pt x="770959" y="399407"/>
                    </a:moveTo>
                    <a:cubicBezTo>
                      <a:pt x="855814" y="383441"/>
                      <a:pt x="942442" y="377233"/>
                      <a:pt x="1028775" y="378711"/>
                    </a:cubicBezTo>
                    <a:cubicBezTo>
                      <a:pt x="1144083" y="380781"/>
                      <a:pt x="1260277" y="401772"/>
                      <a:pt x="1373220" y="422469"/>
                    </a:cubicBezTo>
                    <a:cubicBezTo>
                      <a:pt x="1442700" y="435478"/>
                      <a:pt x="1513067" y="441391"/>
                      <a:pt x="1583139" y="449669"/>
                    </a:cubicBezTo>
                    <a:cubicBezTo>
                      <a:pt x="1647001" y="457357"/>
                      <a:pt x="1712342" y="469479"/>
                      <a:pt x="1776501" y="470661"/>
                    </a:cubicBezTo>
                    <a:cubicBezTo>
                      <a:pt x="1844207" y="472140"/>
                      <a:pt x="1913096" y="477462"/>
                      <a:pt x="1980506" y="474801"/>
                    </a:cubicBezTo>
                    <a:cubicBezTo>
                      <a:pt x="2011551" y="473618"/>
                      <a:pt x="2133659" y="465931"/>
                      <a:pt x="2173277" y="456174"/>
                    </a:cubicBezTo>
                    <a:cubicBezTo>
                      <a:pt x="2253992" y="440208"/>
                      <a:pt x="2317559" y="425425"/>
                      <a:pt x="2383196" y="393494"/>
                    </a:cubicBezTo>
                    <a:cubicBezTo>
                      <a:pt x="2371370" y="381372"/>
                      <a:pt x="2353630" y="368954"/>
                      <a:pt x="2341212" y="356241"/>
                    </a:cubicBezTo>
                    <a:cubicBezTo>
                      <a:pt x="2282967" y="295926"/>
                      <a:pt x="2226200" y="237385"/>
                      <a:pt x="2152876" y="195401"/>
                    </a:cubicBezTo>
                    <a:cubicBezTo>
                      <a:pt x="2086944" y="157557"/>
                      <a:pt x="2017464" y="125625"/>
                      <a:pt x="1945914" y="100199"/>
                    </a:cubicBezTo>
                    <a:cubicBezTo>
                      <a:pt x="1871999" y="73885"/>
                      <a:pt x="1796605" y="57919"/>
                      <a:pt x="1720029" y="41362"/>
                    </a:cubicBezTo>
                    <a:cubicBezTo>
                      <a:pt x="1723577" y="41362"/>
                      <a:pt x="1726830" y="41658"/>
                      <a:pt x="1730378" y="41658"/>
                    </a:cubicBezTo>
                    <a:cubicBezTo>
                      <a:pt x="1679524" y="33675"/>
                      <a:pt x="1628670" y="25396"/>
                      <a:pt x="1577817" y="17414"/>
                    </a:cubicBezTo>
                    <a:cubicBezTo>
                      <a:pt x="1518685" y="11796"/>
                      <a:pt x="1459257" y="5587"/>
                      <a:pt x="1399829" y="2039"/>
                    </a:cubicBezTo>
                    <a:cubicBezTo>
                      <a:pt x="1195823" y="-10083"/>
                      <a:pt x="1001870" y="33971"/>
                      <a:pt x="804664" y="77728"/>
                    </a:cubicBezTo>
                    <a:cubicBezTo>
                      <a:pt x="720401" y="96355"/>
                      <a:pt x="642347" y="131243"/>
                      <a:pt x="564588" y="166427"/>
                    </a:cubicBezTo>
                    <a:cubicBezTo>
                      <a:pt x="533544" y="180323"/>
                      <a:pt x="504569" y="197471"/>
                      <a:pt x="481507" y="222602"/>
                    </a:cubicBezTo>
                    <a:cubicBezTo>
                      <a:pt x="462290" y="243594"/>
                      <a:pt x="467020" y="261038"/>
                      <a:pt x="493334" y="270795"/>
                    </a:cubicBezTo>
                    <a:cubicBezTo>
                      <a:pt x="499838" y="273160"/>
                      <a:pt x="506639" y="274934"/>
                      <a:pt x="513439" y="277299"/>
                    </a:cubicBezTo>
                    <a:cubicBezTo>
                      <a:pt x="539457" y="286169"/>
                      <a:pt x="564588" y="297109"/>
                      <a:pt x="584693" y="316622"/>
                    </a:cubicBezTo>
                    <a:cubicBezTo>
                      <a:pt x="615146" y="346188"/>
                      <a:pt x="613668" y="384920"/>
                      <a:pt x="581441" y="411825"/>
                    </a:cubicBezTo>
                    <a:cubicBezTo>
                      <a:pt x="530883" y="454400"/>
                      <a:pt x="451941" y="447896"/>
                      <a:pt x="409958" y="397042"/>
                    </a:cubicBezTo>
                    <a:cubicBezTo>
                      <a:pt x="399610" y="384624"/>
                      <a:pt x="390444" y="371319"/>
                      <a:pt x="380096" y="358902"/>
                    </a:cubicBezTo>
                    <a:cubicBezTo>
                      <a:pt x="368565" y="345301"/>
                      <a:pt x="355852" y="333475"/>
                      <a:pt x="337225" y="330518"/>
                    </a:cubicBezTo>
                    <a:cubicBezTo>
                      <a:pt x="297607" y="322535"/>
                      <a:pt x="257101" y="322831"/>
                      <a:pt x="216891" y="324309"/>
                    </a:cubicBezTo>
                    <a:cubicBezTo>
                      <a:pt x="198856" y="324901"/>
                      <a:pt x="181116" y="325196"/>
                      <a:pt x="163081" y="326379"/>
                    </a:cubicBezTo>
                    <a:cubicBezTo>
                      <a:pt x="156577" y="326675"/>
                      <a:pt x="111045" y="324309"/>
                      <a:pt x="108975" y="326379"/>
                    </a:cubicBezTo>
                    <a:cubicBezTo>
                      <a:pt x="77931" y="357423"/>
                      <a:pt x="36834" y="371319"/>
                      <a:pt x="172" y="392903"/>
                    </a:cubicBezTo>
                    <a:cubicBezTo>
                      <a:pt x="-2193" y="394381"/>
                      <a:pt x="20573" y="396155"/>
                      <a:pt x="22347" y="395859"/>
                    </a:cubicBezTo>
                    <a:cubicBezTo>
                      <a:pt x="34173" y="394972"/>
                      <a:pt x="45704" y="394381"/>
                      <a:pt x="57826" y="394381"/>
                    </a:cubicBezTo>
                    <a:cubicBezTo>
                      <a:pt x="85618" y="394381"/>
                      <a:pt x="113410" y="394972"/>
                      <a:pt x="141498" y="396451"/>
                    </a:cubicBezTo>
                    <a:cubicBezTo>
                      <a:pt x="206247" y="399998"/>
                      <a:pt x="273658" y="405616"/>
                      <a:pt x="337521" y="416260"/>
                    </a:cubicBezTo>
                    <a:cubicBezTo>
                      <a:pt x="351712" y="418625"/>
                      <a:pt x="366200" y="416260"/>
                      <a:pt x="380096" y="418921"/>
                    </a:cubicBezTo>
                    <a:cubicBezTo>
                      <a:pt x="386009" y="428973"/>
                      <a:pt x="378618" y="436365"/>
                      <a:pt x="374183" y="443756"/>
                    </a:cubicBezTo>
                    <a:cubicBezTo>
                      <a:pt x="362948" y="462679"/>
                      <a:pt x="346391" y="476575"/>
                      <a:pt x="329242" y="490175"/>
                    </a:cubicBezTo>
                    <a:cubicBezTo>
                      <a:pt x="321259" y="496680"/>
                      <a:pt x="304111" y="500819"/>
                      <a:pt x="309433" y="512645"/>
                    </a:cubicBezTo>
                    <a:cubicBezTo>
                      <a:pt x="313277" y="521219"/>
                      <a:pt x="328651" y="514715"/>
                      <a:pt x="338703" y="512350"/>
                    </a:cubicBezTo>
                    <a:cubicBezTo>
                      <a:pt x="455785" y="484557"/>
                      <a:pt x="571093" y="449669"/>
                      <a:pt x="687287" y="418329"/>
                    </a:cubicBezTo>
                    <a:cubicBezTo>
                      <a:pt x="714192" y="411234"/>
                      <a:pt x="742280" y="404729"/>
                      <a:pt x="770959" y="3994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63">
                <a:extLst>
                  <a:ext uri="{FF2B5EF4-FFF2-40B4-BE49-F238E27FC236}">
                    <a16:creationId xmlns:a16="http://schemas.microsoft.com/office/drawing/2014/main" id="{023B7D35-6B23-4CB9-A3C2-5132BD5F57B7}"/>
                  </a:ext>
                </a:extLst>
              </p:cNvPr>
              <p:cNvSpPr/>
              <p:nvPr/>
            </p:nvSpPr>
            <p:spPr>
              <a:xfrm>
                <a:off x="7331436" y="5965140"/>
                <a:ext cx="2016405" cy="168527"/>
              </a:xfrm>
              <a:custGeom>
                <a:avLst/>
                <a:gdLst>
                  <a:gd name="connsiteX0" fmla="*/ 1723225 w 2016404"/>
                  <a:gd name="connsiteY0" fmla="*/ 97403 h 168526"/>
                  <a:gd name="connsiteX1" fmla="*/ 1592247 w 2016404"/>
                  <a:gd name="connsiteY1" fmla="*/ 118690 h 168526"/>
                  <a:gd name="connsiteX2" fmla="*/ 1436434 w 2016404"/>
                  <a:gd name="connsiteY2" fmla="*/ 120464 h 168526"/>
                  <a:gd name="connsiteX3" fmla="*/ 1216463 w 2016404"/>
                  <a:gd name="connsiteY3" fmla="*/ 111003 h 168526"/>
                  <a:gd name="connsiteX4" fmla="*/ 1005657 w 2016404"/>
                  <a:gd name="connsiteY4" fmla="*/ 82324 h 168526"/>
                  <a:gd name="connsiteX5" fmla="*/ 729510 w 2016404"/>
                  <a:gd name="connsiteY5" fmla="*/ 31470 h 168526"/>
                  <a:gd name="connsiteX6" fmla="*/ 338351 w 2016404"/>
                  <a:gd name="connsiteY6" fmla="*/ 1609 h 168526"/>
                  <a:gd name="connsiteX7" fmla="*/ 6324 w 2016404"/>
                  <a:gd name="connsiteY7" fmla="*/ 56897 h 168526"/>
                  <a:gd name="connsiteX8" fmla="*/ 115 w 2016404"/>
                  <a:gd name="connsiteY8" fmla="*/ 63697 h 168526"/>
                  <a:gd name="connsiteX9" fmla="*/ 271532 w 2016404"/>
                  <a:gd name="connsiteY9" fmla="*/ 34131 h 168526"/>
                  <a:gd name="connsiteX10" fmla="*/ 469624 w 2016404"/>
                  <a:gd name="connsiteY10" fmla="*/ 33540 h 168526"/>
                  <a:gd name="connsiteX11" fmla="*/ 1115347 w 2016404"/>
                  <a:gd name="connsiteY11" fmla="*/ 134360 h 168526"/>
                  <a:gd name="connsiteX12" fmla="*/ 1390607 w 2016404"/>
                  <a:gd name="connsiteY12" fmla="*/ 167474 h 168526"/>
                  <a:gd name="connsiteX13" fmla="*/ 1650788 w 2016404"/>
                  <a:gd name="connsiteY13" fmla="*/ 162744 h 168526"/>
                  <a:gd name="connsiteX14" fmla="*/ 1976902 w 2016404"/>
                  <a:gd name="connsiteY14" fmla="*/ 76115 h 168526"/>
                  <a:gd name="connsiteX15" fmla="*/ 2018590 w 2016404"/>
                  <a:gd name="connsiteY15" fmla="*/ 59263 h 168526"/>
                  <a:gd name="connsiteX16" fmla="*/ 1933440 w 2016404"/>
                  <a:gd name="connsiteY16" fmla="*/ 30879 h 168526"/>
                  <a:gd name="connsiteX17" fmla="*/ 1905943 w 2016404"/>
                  <a:gd name="connsiteY17" fmla="*/ 45958 h 168526"/>
                  <a:gd name="connsiteX18" fmla="*/ 1723225 w 2016404"/>
                  <a:gd name="connsiteY18" fmla="*/ 97403 h 16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6404" h="168526">
                    <a:moveTo>
                      <a:pt x="1723225" y="97403"/>
                    </a:moveTo>
                    <a:cubicBezTo>
                      <a:pt x="1690702" y="103020"/>
                      <a:pt x="1625066" y="115734"/>
                      <a:pt x="1592247" y="118690"/>
                    </a:cubicBezTo>
                    <a:cubicBezTo>
                      <a:pt x="1537846" y="123717"/>
                      <a:pt x="1490836" y="121647"/>
                      <a:pt x="1436434" y="120464"/>
                    </a:cubicBezTo>
                    <a:cubicBezTo>
                      <a:pt x="1384989" y="119282"/>
                      <a:pt x="1267316" y="117508"/>
                      <a:pt x="1216463" y="111003"/>
                    </a:cubicBezTo>
                    <a:cubicBezTo>
                      <a:pt x="1115938" y="98290"/>
                      <a:pt x="1092581" y="96516"/>
                      <a:pt x="1005657" y="82324"/>
                    </a:cubicBezTo>
                    <a:cubicBezTo>
                      <a:pt x="913115" y="67245"/>
                      <a:pt x="822347" y="46253"/>
                      <a:pt x="729510" y="31470"/>
                    </a:cubicBezTo>
                    <a:cubicBezTo>
                      <a:pt x="598532" y="10479"/>
                      <a:pt x="471694" y="-5191"/>
                      <a:pt x="338351" y="1609"/>
                    </a:cubicBezTo>
                    <a:cubicBezTo>
                      <a:pt x="227183" y="7226"/>
                      <a:pt x="113649" y="28514"/>
                      <a:pt x="6324" y="56897"/>
                    </a:cubicBezTo>
                    <a:cubicBezTo>
                      <a:pt x="3663" y="57489"/>
                      <a:pt x="-772" y="57489"/>
                      <a:pt x="115" y="63697"/>
                    </a:cubicBezTo>
                    <a:cubicBezTo>
                      <a:pt x="90588" y="46845"/>
                      <a:pt x="179877" y="38862"/>
                      <a:pt x="271532" y="34131"/>
                    </a:cubicBezTo>
                    <a:cubicBezTo>
                      <a:pt x="335986" y="30583"/>
                      <a:pt x="398074" y="31470"/>
                      <a:pt x="469624" y="33540"/>
                    </a:cubicBezTo>
                    <a:cubicBezTo>
                      <a:pt x="689596" y="40045"/>
                      <a:pt x="898628" y="101838"/>
                      <a:pt x="1115347" y="134360"/>
                    </a:cubicBezTo>
                    <a:cubicBezTo>
                      <a:pt x="1206706" y="148256"/>
                      <a:pt x="1298065" y="164813"/>
                      <a:pt x="1390607" y="167474"/>
                    </a:cubicBezTo>
                    <a:cubicBezTo>
                      <a:pt x="1476940" y="170135"/>
                      <a:pt x="1564455" y="172205"/>
                      <a:pt x="1650788" y="162744"/>
                    </a:cubicBezTo>
                    <a:cubicBezTo>
                      <a:pt x="1765800" y="150326"/>
                      <a:pt x="1872238" y="125491"/>
                      <a:pt x="1976902" y="76115"/>
                    </a:cubicBezTo>
                    <a:cubicBezTo>
                      <a:pt x="1988728" y="70498"/>
                      <a:pt x="2004694" y="58967"/>
                      <a:pt x="2018590" y="59263"/>
                    </a:cubicBezTo>
                    <a:cubicBezTo>
                      <a:pt x="1990206" y="49801"/>
                      <a:pt x="1961823" y="40340"/>
                      <a:pt x="1933440" y="30879"/>
                    </a:cubicBezTo>
                    <a:cubicBezTo>
                      <a:pt x="1924274" y="35905"/>
                      <a:pt x="1915404" y="41819"/>
                      <a:pt x="1905943" y="45958"/>
                    </a:cubicBezTo>
                    <a:cubicBezTo>
                      <a:pt x="1837054" y="75228"/>
                      <a:pt x="1797140" y="84394"/>
                      <a:pt x="1723225" y="974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4">
                <a:extLst>
                  <a:ext uri="{FF2B5EF4-FFF2-40B4-BE49-F238E27FC236}">
                    <a16:creationId xmlns:a16="http://schemas.microsoft.com/office/drawing/2014/main" id="{695E3507-E971-4784-BA40-FF605D539CD9}"/>
                  </a:ext>
                </a:extLst>
              </p:cNvPr>
              <p:cNvSpPr/>
              <p:nvPr/>
            </p:nvSpPr>
            <p:spPr>
              <a:xfrm>
                <a:off x="8677398" y="6036525"/>
                <a:ext cx="821936" cy="136004"/>
              </a:xfrm>
              <a:custGeom>
                <a:avLst/>
                <a:gdLst>
                  <a:gd name="connsiteX0" fmla="*/ 735899 w 821936"/>
                  <a:gd name="connsiteY0" fmla="*/ 0 h 136003"/>
                  <a:gd name="connsiteX1" fmla="*/ 517110 w 821936"/>
                  <a:gd name="connsiteY1" fmla="*/ 84263 h 136003"/>
                  <a:gd name="connsiteX2" fmla="*/ 177396 w 821936"/>
                  <a:gd name="connsiteY2" fmla="*/ 117377 h 136003"/>
                  <a:gd name="connsiteX3" fmla="*/ 87220 w 821936"/>
                  <a:gd name="connsiteY3" fmla="*/ 113534 h 136003"/>
                  <a:gd name="connsiteX4" fmla="*/ 44349 w 821936"/>
                  <a:gd name="connsiteY4" fmla="*/ 108803 h 136003"/>
                  <a:gd name="connsiteX5" fmla="*/ 0 w 821936"/>
                  <a:gd name="connsiteY5" fmla="*/ 109394 h 136003"/>
                  <a:gd name="connsiteX6" fmla="*/ 67411 w 821936"/>
                  <a:gd name="connsiteY6" fmla="*/ 120334 h 136003"/>
                  <a:gd name="connsiteX7" fmla="*/ 405942 w 821936"/>
                  <a:gd name="connsiteY7" fmla="*/ 137482 h 136003"/>
                  <a:gd name="connsiteX8" fmla="*/ 530119 w 821936"/>
                  <a:gd name="connsiteY8" fmla="*/ 125064 h 136003"/>
                  <a:gd name="connsiteX9" fmla="*/ 583338 w 821936"/>
                  <a:gd name="connsiteY9" fmla="*/ 115308 h 136003"/>
                  <a:gd name="connsiteX10" fmla="*/ 715794 w 821936"/>
                  <a:gd name="connsiteY10" fmla="*/ 77167 h 136003"/>
                  <a:gd name="connsiteX11" fmla="*/ 824597 w 821936"/>
                  <a:gd name="connsiteY11" fmla="*/ 13009 h 136003"/>
                  <a:gd name="connsiteX12" fmla="*/ 735899 w 821936"/>
                  <a:gd name="connsiteY12" fmla="*/ 0 h 13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1936" h="136003">
                    <a:moveTo>
                      <a:pt x="735899" y="0"/>
                    </a:moveTo>
                    <a:cubicBezTo>
                      <a:pt x="666715" y="37845"/>
                      <a:pt x="592799" y="63567"/>
                      <a:pt x="517110" y="84263"/>
                    </a:cubicBezTo>
                    <a:cubicBezTo>
                      <a:pt x="405351" y="108803"/>
                      <a:pt x="291817" y="118560"/>
                      <a:pt x="177396" y="117377"/>
                    </a:cubicBezTo>
                    <a:cubicBezTo>
                      <a:pt x="147239" y="117082"/>
                      <a:pt x="117377" y="116195"/>
                      <a:pt x="87220" y="113534"/>
                    </a:cubicBezTo>
                    <a:cubicBezTo>
                      <a:pt x="72732" y="112351"/>
                      <a:pt x="58541" y="109690"/>
                      <a:pt x="44349" y="108803"/>
                    </a:cubicBezTo>
                    <a:cubicBezTo>
                      <a:pt x="29862" y="107916"/>
                      <a:pt x="14192" y="110873"/>
                      <a:pt x="0" y="109394"/>
                    </a:cubicBezTo>
                    <a:cubicBezTo>
                      <a:pt x="24540" y="113238"/>
                      <a:pt x="43758" y="117673"/>
                      <a:pt x="67411" y="120334"/>
                    </a:cubicBezTo>
                    <a:cubicBezTo>
                      <a:pt x="177988" y="133639"/>
                      <a:pt x="294478" y="141917"/>
                      <a:pt x="405942" y="137482"/>
                    </a:cubicBezTo>
                    <a:cubicBezTo>
                      <a:pt x="454135" y="135708"/>
                      <a:pt x="480744" y="131569"/>
                      <a:pt x="530119" y="125064"/>
                    </a:cubicBezTo>
                    <a:cubicBezTo>
                      <a:pt x="530119" y="125064"/>
                      <a:pt x="583338" y="115308"/>
                      <a:pt x="583338" y="115308"/>
                    </a:cubicBezTo>
                    <a:cubicBezTo>
                      <a:pt x="642175" y="103186"/>
                      <a:pt x="658732" y="97864"/>
                      <a:pt x="715794" y="77167"/>
                    </a:cubicBezTo>
                    <a:cubicBezTo>
                      <a:pt x="755413" y="62976"/>
                      <a:pt x="792074" y="40210"/>
                      <a:pt x="824597" y="13009"/>
                    </a:cubicBezTo>
                    <a:cubicBezTo>
                      <a:pt x="795031" y="8870"/>
                      <a:pt x="765465" y="4435"/>
                      <a:pt x="735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55">
              <a:extLst>
                <a:ext uri="{FF2B5EF4-FFF2-40B4-BE49-F238E27FC236}">
                  <a16:creationId xmlns:a16="http://schemas.microsoft.com/office/drawing/2014/main" id="{343806B4-44F4-441F-A8FB-A79FF3F3A77B}"/>
                </a:ext>
              </a:extLst>
            </p:cNvPr>
            <p:cNvSpPr/>
            <p:nvPr/>
          </p:nvSpPr>
          <p:spPr>
            <a:xfrm>
              <a:off x="7235462" y="5839615"/>
              <a:ext cx="136004" cy="136004"/>
            </a:xfrm>
            <a:custGeom>
              <a:avLst/>
              <a:gdLst>
                <a:gd name="connsiteX0" fmla="*/ 137186 w 136003"/>
                <a:gd name="connsiteY0" fmla="*/ 68593 h 136003"/>
                <a:gd name="connsiteX1" fmla="*/ 68593 w 136003"/>
                <a:gd name="connsiteY1" fmla="*/ 137187 h 136003"/>
                <a:gd name="connsiteX2" fmla="*/ 0 w 136003"/>
                <a:gd name="connsiteY2" fmla="*/ 68593 h 136003"/>
                <a:gd name="connsiteX3" fmla="*/ 68593 w 136003"/>
                <a:gd name="connsiteY3" fmla="*/ 0 h 136003"/>
                <a:gd name="connsiteX4" fmla="*/ 137186 w 136003"/>
                <a:gd name="connsiteY4" fmla="*/ 68593 h 13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03" h="136003">
                  <a:moveTo>
                    <a:pt x="137186" y="68593"/>
                  </a:moveTo>
                  <a:cubicBezTo>
                    <a:pt x="137186" y="106476"/>
                    <a:pt x="106476" y="137187"/>
                    <a:pt x="68593" y="137187"/>
                  </a:cubicBezTo>
                  <a:cubicBezTo>
                    <a:pt x="30710" y="137187"/>
                    <a:pt x="0" y="106476"/>
                    <a:pt x="0" y="68593"/>
                  </a:cubicBezTo>
                  <a:cubicBezTo>
                    <a:pt x="0" y="30710"/>
                    <a:pt x="30710" y="0"/>
                    <a:pt x="68593" y="0"/>
                  </a:cubicBezTo>
                  <a:cubicBezTo>
                    <a:pt x="106476" y="0"/>
                    <a:pt x="137186" y="30710"/>
                    <a:pt x="137186" y="68593"/>
                  </a:cubicBezTo>
                  <a:close/>
                </a:path>
              </a:pathLst>
            </a:custGeom>
            <a:solidFill>
              <a:srgbClr val="E6E6E6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7">
              <a:extLst>
                <a:ext uri="{FF2B5EF4-FFF2-40B4-BE49-F238E27FC236}">
                  <a16:creationId xmlns:a16="http://schemas.microsoft.com/office/drawing/2014/main" id="{766292CE-7404-4B4C-A55C-0BAD478DA43B}"/>
                </a:ext>
              </a:extLst>
            </p:cNvPr>
            <p:cNvSpPr/>
            <p:nvPr/>
          </p:nvSpPr>
          <p:spPr>
            <a:xfrm>
              <a:off x="7248471" y="5852624"/>
              <a:ext cx="109394" cy="109394"/>
            </a:xfrm>
            <a:custGeom>
              <a:avLst/>
              <a:gdLst>
                <a:gd name="connsiteX0" fmla="*/ 111168 w 109394"/>
                <a:gd name="connsiteY0" fmla="*/ 55584 h 109394"/>
                <a:gd name="connsiteX1" fmla="*/ 55584 w 109394"/>
                <a:gd name="connsiteY1" fmla="*/ 111168 h 109394"/>
                <a:gd name="connsiteX2" fmla="*/ 0 w 109394"/>
                <a:gd name="connsiteY2" fmla="*/ 55584 h 109394"/>
                <a:gd name="connsiteX3" fmla="*/ 55584 w 109394"/>
                <a:gd name="connsiteY3" fmla="*/ 0 h 109394"/>
                <a:gd name="connsiteX4" fmla="*/ 111168 w 109394"/>
                <a:gd name="connsiteY4" fmla="*/ 55584 h 10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94" h="109394">
                  <a:moveTo>
                    <a:pt x="111168" y="55584"/>
                  </a:moveTo>
                  <a:cubicBezTo>
                    <a:pt x="111168" y="86283"/>
                    <a:pt x="86282" y="111168"/>
                    <a:pt x="55584" y="111168"/>
                  </a:cubicBezTo>
                  <a:cubicBezTo>
                    <a:pt x="24886" y="111168"/>
                    <a:pt x="0" y="86282"/>
                    <a:pt x="0" y="55584"/>
                  </a:cubicBezTo>
                  <a:cubicBezTo>
                    <a:pt x="0" y="24886"/>
                    <a:pt x="24886" y="0"/>
                    <a:pt x="55584" y="0"/>
                  </a:cubicBezTo>
                  <a:cubicBezTo>
                    <a:pt x="86282" y="0"/>
                    <a:pt x="111168" y="24886"/>
                    <a:pt x="111168" y="55584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8">
              <a:extLst>
                <a:ext uri="{FF2B5EF4-FFF2-40B4-BE49-F238E27FC236}">
                  <a16:creationId xmlns:a16="http://schemas.microsoft.com/office/drawing/2014/main" id="{FC1498C1-8F03-42E9-B58D-DCC215C0D5C1}"/>
                </a:ext>
              </a:extLst>
            </p:cNvPr>
            <p:cNvSpPr/>
            <p:nvPr/>
          </p:nvSpPr>
          <p:spPr>
            <a:xfrm>
              <a:off x="7256750" y="5860903"/>
              <a:ext cx="94611" cy="94611"/>
            </a:xfrm>
            <a:custGeom>
              <a:avLst/>
              <a:gdLst>
                <a:gd name="connsiteX0" fmla="*/ 94611 w 94611"/>
                <a:gd name="connsiteY0" fmla="*/ 47306 h 94611"/>
                <a:gd name="connsiteX1" fmla="*/ 47306 w 94611"/>
                <a:gd name="connsiteY1" fmla="*/ 94611 h 94611"/>
                <a:gd name="connsiteX2" fmla="*/ 0 w 94611"/>
                <a:gd name="connsiteY2" fmla="*/ 47306 h 94611"/>
                <a:gd name="connsiteX3" fmla="*/ 47306 w 94611"/>
                <a:gd name="connsiteY3" fmla="*/ 0 h 94611"/>
                <a:gd name="connsiteX4" fmla="*/ 94611 w 94611"/>
                <a:gd name="connsiteY4" fmla="*/ 47306 h 9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1" h="94611">
                  <a:moveTo>
                    <a:pt x="94611" y="47306"/>
                  </a:moveTo>
                  <a:cubicBezTo>
                    <a:pt x="94611" y="73432"/>
                    <a:pt x="73432" y="94611"/>
                    <a:pt x="47306" y="94611"/>
                  </a:cubicBezTo>
                  <a:cubicBezTo>
                    <a:pt x="21179" y="94611"/>
                    <a:pt x="0" y="73432"/>
                    <a:pt x="0" y="47306"/>
                  </a:cubicBezTo>
                  <a:cubicBezTo>
                    <a:pt x="0" y="21180"/>
                    <a:pt x="21179" y="0"/>
                    <a:pt x="47306" y="0"/>
                  </a:cubicBezTo>
                  <a:cubicBezTo>
                    <a:pt x="73432" y="0"/>
                    <a:pt x="94611" y="21180"/>
                    <a:pt x="94611" y="47306"/>
                  </a:cubicBezTo>
                  <a:close/>
                </a:path>
              </a:pathLst>
            </a:custGeom>
            <a:solidFill>
              <a:srgbClr val="4D4D4D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59">
              <a:extLst>
                <a:ext uri="{FF2B5EF4-FFF2-40B4-BE49-F238E27FC236}">
                  <a16:creationId xmlns:a16="http://schemas.microsoft.com/office/drawing/2014/main" id="{A4C9CF2A-6209-4F58-8729-C0C6029BD96F}"/>
                </a:ext>
              </a:extLst>
            </p:cNvPr>
            <p:cNvSpPr/>
            <p:nvPr/>
          </p:nvSpPr>
          <p:spPr>
            <a:xfrm>
              <a:off x="7273898" y="5878051"/>
              <a:ext cx="59132" cy="59132"/>
            </a:xfrm>
            <a:custGeom>
              <a:avLst/>
              <a:gdLst>
                <a:gd name="connsiteX0" fmla="*/ 60315 w 59132"/>
                <a:gd name="connsiteY0" fmla="*/ 30157 h 59132"/>
                <a:gd name="connsiteX1" fmla="*/ 30157 w 59132"/>
                <a:gd name="connsiteY1" fmla="*/ 60315 h 59132"/>
                <a:gd name="connsiteX2" fmla="*/ 0 w 59132"/>
                <a:gd name="connsiteY2" fmla="*/ 30157 h 59132"/>
                <a:gd name="connsiteX3" fmla="*/ 30157 w 59132"/>
                <a:gd name="connsiteY3" fmla="*/ 0 h 59132"/>
                <a:gd name="connsiteX4" fmla="*/ 60315 w 59132"/>
                <a:gd name="connsiteY4" fmla="*/ 30157 h 5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2" h="59132">
                  <a:moveTo>
                    <a:pt x="60315" y="30157"/>
                  </a:moveTo>
                  <a:cubicBezTo>
                    <a:pt x="60315" y="46813"/>
                    <a:pt x="46813" y="60315"/>
                    <a:pt x="30157" y="60315"/>
                  </a:cubicBezTo>
                  <a:cubicBezTo>
                    <a:pt x="13502" y="60315"/>
                    <a:pt x="0" y="46813"/>
                    <a:pt x="0" y="30157"/>
                  </a:cubicBezTo>
                  <a:cubicBezTo>
                    <a:pt x="0" y="13502"/>
                    <a:pt x="13502" y="0"/>
                    <a:pt x="30157" y="0"/>
                  </a:cubicBezTo>
                  <a:cubicBezTo>
                    <a:pt x="46813" y="0"/>
                    <a:pt x="60315" y="13502"/>
                    <a:pt x="60315" y="30157"/>
                  </a:cubicBezTo>
                  <a:close/>
                </a:path>
              </a:pathLst>
            </a:custGeom>
            <a:solidFill>
              <a:srgbClr val="000000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60">
              <a:extLst>
                <a:ext uri="{FF2B5EF4-FFF2-40B4-BE49-F238E27FC236}">
                  <a16:creationId xmlns:a16="http://schemas.microsoft.com/office/drawing/2014/main" id="{6A50865D-5C5D-4C91-A766-A73B1601FA4E}"/>
                </a:ext>
              </a:extLst>
            </p:cNvPr>
            <p:cNvSpPr/>
            <p:nvPr/>
          </p:nvSpPr>
          <p:spPr>
            <a:xfrm>
              <a:off x="7286907" y="5880712"/>
              <a:ext cx="20696" cy="20696"/>
            </a:xfrm>
            <a:custGeom>
              <a:avLst/>
              <a:gdLst>
                <a:gd name="connsiteX0" fmla="*/ 23062 w 20696"/>
                <a:gd name="connsiteY0" fmla="*/ 11531 h 20696"/>
                <a:gd name="connsiteX1" fmla="*/ 11531 w 20696"/>
                <a:gd name="connsiteY1" fmla="*/ 23062 h 20696"/>
                <a:gd name="connsiteX2" fmla="*/ 0 w 20696"/>
                <a:gd name="connsiteY2" fmla="*/ 11531 h 20696"/>
                <a:gd name="connsiteX3" fmla="*/ 11531 w 20696"/>
                <a:gd name="connsiteY3" fmla="*/ 0 h 20696"/>
                <a:gd name="connsiteX4" fmla="*/ 23062 w 20696"/>
                <a:gd name="connsiteY4" fmla="*/ 11531 h 2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6" h="20696">
                  <a:moveTo>
                    <a:pt x="23062" y="11531"/>
                  </a:moveTo>
                  <a:cubicBezTo>
                    <a:pt x="23062" y="17899"/>
                    <a:pt x="17899" y="23062"/>
                    <a:pt x="11531" y="23062"/>
                  </a:cubicBezTo>
                  <a:cubicBezTo>
                    <a:pt x="5162" y="23062"/>
                    <a:pt x="0" y="17899"/>
                    <a:pt x="0" y="11531"/>
                  </a:cubicBezTo>
                  <a:cubicBezTo>
                    <a:pt x="0" y="5163"/>
                    <a:pt x="5163" y="0"/>
                    <a:pt x="11531" y="0"/>
                  </a:cubicBezTo>
                  <a:cubicBezTo>
                    <a:pt x="17899" y="0"/>
                    <a:pt x="23062" y="5163"/>
                    <a:pt x="23062" y="11531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Freeform: Shape 9">
            <a:extLst>
              <a:ext uri="{FF2B5EF4-FFF2-40B4-BE49-F238E27FC236}">
                <a16:creationId xmlns:a16="http://schemas.microsoft.com/office/drawing/2014/main" id="{43CC8A5C-F9FE-4DF0-BB45-1C26517120C5}"/>
              </a:ext>
            </a:extLst>
          </p:cNvPr>
          <p:cNvSpPr/>
          <p:nvPr/>
        </p:nvSpPr>
        <p:spPr>
          <a:xfrm>
            <a:off x="1623588" y="1329182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0BB11A0C-3A03-4474-8B64-014CF39DEC54}"/>
              </a:ext>
            </a:extLst>
          </p:cNvPr>
          <p:cNvGrpSpPr/>
          <p:nvPr/>
        </p:nvGrpSpPr>
        <p:grpSpPr>
          <a:xfrm>
            <a:off x="7122238" y="3657365"/>
            <a:ext cx="1465213" cy="1728173"/>
            <a:chOff x="6102686" y="2441007"/>
            <a:chExt cx="1465213" cy="1728173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00593B96-AFA7-4288-868F-F09909086EDB}"/>
                </a:ext>
              </a:extLst>
            </p:cNvPr>
            <p:cNvSpPr/>
            <p:nvPr/>
          </p:nvSpPr>
          <p:spPr>
            <a:xfrm flipH="1">
              <a:off x="6102686" y="2441007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61754D1-6EBB-448D-8C2C-C41C06DB744B}"/>
                </a:ext>
              </a:extLst>
            </p:cNvPr>
            <p:cNvSpPr/>
            <p:nvPr/>
          </p:nvSpPr>
          <p:spPr>
            <a:xfrm flipH="1">
              <a:off x="7065494" y="3465358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A56F820-8030-4BF1-900C-0E434AB28777}"/>
                </a:ext>
              </a:extLst>
            </p:cNvPr>
            <p:cNvSpPr/>
            <p:nvPr/>
          </p:nvSpPr>
          <p:spPr>
            <a:xfrm flipH="1">
              <a:off x="6921437" y="3918554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81B06B69-EFAF-4331-8A0F-B1344CEB2715}"/>
                </a:ext>
              </a:extLst>
            </p:cNvPr>
            <p:cNvSpPr/>
            <p:nvPr/>
          </p:nvSpPr>
          <p:spPr>
            <a:xfrm>
              <a:off x="6683032" y="2599516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7" name="자유형: 도형 86">
            <a:extLst>
              <a:ext uri="{FF2B5EF4-FFF2-40B4-BE49-F238E27FC236}">
                <a16:creationId xmlns:a16="http://schemas.microsoft.com/office/drawing/2014/main" id="{04B5E115-40E9-409C-8671-ACB9016AC1B5}"/>
              </a:ext>
            </a:extLst>
          </p:cNvPr>
          <p:cNvSpPr/>
          <p:nvPr/>
        </p:nvSpPr>
        <p:spPr>
          <a:xfrm>
            <a:off x="5198014" y="4042734"/>
            <a:ext cx="3566131" cy="2710714"/>
          </a:xfrm>
          <a:custGeom>
            <a:avLst/>
            <a:gdLst>
              <a:gd name="connsiteX0" fmla="*/ 919895 w 3566131"/>
              <a:gd name="connsiteY0" fmla="*/ 745 h 2710714"/>
              <a:gd name="connsiteX1" fmla="*/ 1008114 w 3566131"/>
              <a:gd name="connsiteY1" fmla="*/ 1303 h 2710714"/>
              <a:gd name="connsiteX2" fmla="*/ 1806508 w 3566131"/>
              <a:gd name="connsiteY2" fmla="*/ 514947 h 2710714"/>
              <a:gd name="connsiteX3" fmla="*/ 1861454 w 3566131"/>
              <a:gd name="connsiteY3" fmla="*/ 663097 h 2710714"/>
              <a:gd name="connsiteX4" fmla="*/ 1865972 w 3566131"/>
              <a:gd name="connsiteY4" fmla="*/ 709736 h 2710714"/>
              <a:gd name="connsiteX5" fmla="*/ 1910607 w 3566131"/>
              <a:gd name="connsiteY5" fmla="*/ 799624 h 2710714"/>
              <a:gd name="connsiteX6" fmla="*/ 2208401 w 3566131"/>
              <a:gd name="connsiteY6" fmla="*/ 1054205 h 2710714"/>
              <a:gd name="connsiteX7" fmla="*/ 2124926 w 3566131"/>
              <a:gd name="connsiteY7" fmla="*/ 1271950 h 2710714"/>
              <a:gd name="connsiteX8" fmla="*/ 2174151 w 3566131"/>
              <a:gd name="connsiteY8" fmla="*/ 1459670 h 2710714"/>
              <a:gd name="connsiteX9" fmla="*/ 2196195 w 3566131"/>
              <a:gd name="connsiteY9" fmla="*/ 1482989 h 2710714"/>
              <a:gd name="connsiteX10" fmla="*/ 2252744 w 3566131"/>
              <a:gd name="connsiteY10" fmla="*/ 1428917 h 2710714"/>
              <a:gd name="connsiteX11" fmla="*/ 2301642 w 3566131"/>
              <a:gd name="connsiteY11" fmla="*/ 1432962 h 2710714"/>
              <a:gd name="connsiteX12" fmla="*/ 2360960 w 3566131"/>
              <a:gd name="connsiteY12" fmla="*/ 1453949 h 2710714"/>
              <a:gd name="connsiteX13" fmla="*/ 2399874 w 3566131"/>
              <a:gd name="connsiteY13" fmla="*/ 1497855 h 2710714"/>
              <a:gd name="connsiteX14" fmla="*/ 2672091 w 3566131"/>
              <a:gd name="connsiteY14" fmla="*/ 1899421 h 2710714"/>
              <a:gd name="connsiteX15" fmla="*/ 2610878 w 3566131"/>
              <a:gd name="connsiteY15" fmla="*/ 1867612 h 2710714"/>
              <a:gd name="connsiteX16" fmla="*/ 2328896 w 3566131"/>
              <a:gd name="connsiteY16" fmla="*/ 1484629 h 2710714"/>
              <a:gd name="connsiteX17" fmla="*/ 2632630 w 3566131"/>
              <a:gd name="connsiteY17" fmla="*/ 1922631 h 2710714"/>
              <a:gd name="connsiteX18" fmla="*/ 2647423 w 3566131"/>
              <a:gd name="connsiteY18" fmla="*/ 1936950 h 2710714"/>
              <a:gd name="connsiteX19" fmla="*/ 2673293 w 3566131"/>
              <a:gd name="connsiteY19" fmla="*/ 1933926 h 2710714"/>
              <a:gd name="connsiteX20" fmla="*/ 3032010 w 3566131"/>
              <a:gd name="connsiteY20" fmla="*/ 1867175 h 2710714"/>
              <a:gd name="connsiteX21" fmla="*/ 3127109 w 3566131"/>
              <a:gd name="connsiteY21" fmla="*/ 1878324 h 2710714"/>
              <a:gd name="connsiteX22" fmla="*/ 3317561 w 3566131"/>
              <a:gd name="connsiteY22" fmla="*/ 2000276 h 2710714"/>
              <a:gd name="connsiteX23" fmla="*/ 3488303 w 3566131"/>
              <a:gd name="connsiteY23" fmla="*/ 2133269 h 2710714"/>
              <a:gd name="connsiteX24" fmla="*/ 3539204 w 3566131"/>
              <a:gd name="connsiteY24" fmla="*/ 2320480 h 2710714"/>
              <a:gd name="connsiteX25" fmla="*/ 3566131 w 3566131"/>
              <a:gd name="connsiteY25" fmla="*/ 2710131 h 2710714"/>
              <a:gd name="connsiteX26" fmla="*/ 2914393 w 3566131"/>
              <a:gd name="connsiteY26" fmla="*/ 2710714 h 2710714"/>
              <a:gd name="connsiteX27" fmla="*/ 2890637 w 3566131"/>
              <a:gd name="connsiteY27" fmla="*/ 2706013 h 2710714"/>
              <a:gd name="connsiteX28" fmla="*/ 2877301 w 3566131"/>
              <a:gd name="connsiteY28" fmla="*/ 2686811 h 2710714"/>
              <a:gd name="connsiteX29" fmla="*/ 2660796 w 3566131"/>
              <a:gd name="connsiteY29" fmla="*/ 2397907 h 2710714"/>
              <a:gd name="connsiteX30" fmla="*/ 2622610 w 3566131"/>
              <a:gd name="connsiteY30" fmla="*/ 2355313 h 2710714"/>
              <a:gd name="connsiteX31" fmla="*/ 2631465 w 3566131"/>
              <a:gd name="connsiteY31" fmla="*/ 2302954 h 2710714"/>
              <a:gd name="connsiteX32" fmla="*/ 2576992 w 3566131"/>
              <a:gd name="connsiteY32" fmla="*/ 2278068 h 2710714"/>
              <a:gd name="connsiteX33" fmla="*/ 2563692 w 3566131"/>
              <a:gd name="connsiteY33" fmla="*/ 2223814 h 2710714"/>
              <a:gd name="connsiteX34" fmla="*/ 2577174 w 3566131"/>
              <a:gd name="connsiteY34" fmla="*/ 2206981 h 2710714"/>
              <a:gd name="connsiteX35" fmla="*/ 2554401 w 3566131"/>
              <a:gd name="connsiteY35" fmla="*/ 2060907 h 2710714"/>
              <a:gd name="connsiteX36" fmla="*/ 2211899 w 3566131"/>
              <a:gd name="connsiteY36" fmla="*/ 1513486 h 2710714"/>
              <a:gd name="connsiteX37" fmla="*/ 2188288 w 3566131"/>
              <a:gd name="connsiteY37" fmla="*/ 1621702 h 2710714"/>
              <a:gd name="connsiteX38" fmla="*/ 2269104 w 3566131"/>
              <a:gd name="connsiteY38" fmla="*/ 1765189 h 2710714"/>
              <a:gd name="connsiteX39" fmla="*/ 2148500 w 3566131"/>
              <a:gd name="connsiteY39" fmla="*/ 2015944 h 2710714"/>
              <a:gd name="connsiteX40" fmla="*/ 1902991 w 3566131"/>
              <a:gd name="connsiteY40" fmla="*/ 2054348 h 2710714"/>
              <a:gd name="connsiteX41" fmla="*/ 1805342 w 3566131"/>
              <a:gd name="connsiteY41" fmla="*/ 2135893 h 2710714"/>
              <a:gd name="connsiteX42" fmla="*/ 1807856 w 3566131"/>
              <a:gd name="connsiteY42" fmla="*/ 2251068 h 2710714"/>
              <a:gd name="connsiteX43" fmla="*/ 1801298 w 3566131"/>
              <a:gd name="connsiteY43" fmla="*/ 2490346 h 2710714"/>
              <a:gd name="connsiteX44" fmla="*/ 1772695 w 3566131"/>
              <a:gd name="connsiteY44" fmla="*/ 2710422 h 2710714"/>
              <a:gd name="connsiteX45" fmla="*/ 573937 w 3566131"/>
              <a:gd name="connsiteY45" fmla="*/ 2710422 h 2710714"/>
              <a:gd name="connsiteX46" fmla="*/ 575868 w 3566131"/>
              <a:gd name="connsiteY46" fmla="*/ 2692532 h 2710714"/>
              <a:gd name="connsiteX47" fmla="*/ 587637 w 3566131"/>
              <a:gd name="connsiteY47" fmla="*/ 2297743 h 2710714"/>
              <a:gd name="connsiteX48" fmla="*/ 445171 w 3566131"/>
              <a:gd name="connsiteY48" fmla="*/ 1933234 h 2710714"/>
              <a:gd name="connsiteX49" fmla="*/ 276835 w 3566131"/>
              <a:gd name="connsiteY49" fmla="*/ 1744275 h 2710714"/>
              <a:gd name="connsiteX50" fmla="*/ 146137 w 3566131"/>
              <a:gd name="connsiteY50" fmla="*/ 1536623 h 2710714"/>
              <a:gd name="connsiteX51" fmla="*/ 501 w 3566131"/>
              <a:gd name="connsiteY51" fmla="*/ 983300 h 2710714"/>
              <a:gd name="connsiteX52" fmla="*/ 368910 w 3566131"/>
              <a:gd name="connsiteY52" fmla="*/ 213034 h 2710714"/>
              <a:gd name="connsiteX53" fmla="*/ 919895 w 3566131"/>
              <a:gd name="connsiteY53" fmla="*/ 745 h 2710714"/>
              <a:gd name="connsiteX54" fmla="*/ 3012152 w 3566131"/>
              <a:gd name="connsiteY54" fmla="*/ 2299310 h 2710714"/>
              <a:gd name="connsiteX55" fmla="*/ 2997832 w 3566131"/>
              <a:gd name="connsiteY55" fmla="*/ 2300513 h 2710714"/>
              <a:gd name="connsiteX56" fmla="*/ 2956550 w 3566131"/>
              <a:gd name="connsiteY56" fmla="*/ 2331629 h 2710714"/>
              <a:gd name="connsiteX57" fmla="*/ 3019986 w 3566131"/>
              <a:gd name="connsiteY57" fmla="*/ 2397179 h 2710714"/>
              <a:gd name="connsiteX58" fmla="*/ 3034269 w 3566131"/>
              <a:gd name="connsiteY58" fmla="*/ 2398599 h 2710714"/>
              <a:gd name="connsiteX59" fmla="*/ 3114939 w 3566131"/>
              <a:gd name="connsiteY59" fmla="*/ 2361252 h 2710714"/>
              <a:gd name="connsiteX60" fmla="*/ 3150355 w 3566131"/>
              <a:gd name="connsiteY60" fmla="*/ 2337714 h 2710714"/>
              <a:gd name="connsiteX61" fmla="*/ 3134141 w 3566131"/>
              <a:gd name="connsiteY61" fmla="*/ 2330536 h 2710714"/>
              <a:gd name="connsiteX62" fmla="*/ 3012152 w 3566131"/>
              <a:gd name="connsiteY62" fmla="*/ 2299310 h 27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66131" h="2710714">
                <a:moveTo>
                  <a:pt x="919895" y="745"/>
                </a:moveTo>
                <a:cubicBezTo>
                  <a:pt x="948935" y="-406"/>
                  <a:pt x="978345" y="-228"/>
                  <a:pt x="1008114" y="1303"/>
                </a:cubicBezTo>
                <a:cubicBezTo>
                  <a:pt x="1370000" y="19885"/>
                  <a:pt x="1641159" y="188076"/>
                  <a:pt x="1806508" y="514947"/>
                </a:cubicBezTo>
                <a:cubicBezTo>
                  <a:pt x="1830155" y="561658"/>
                  <a:pt x="1844584" y="613179"/>
                  <a:pt x="1861454" y="663097"/>
                </a:cubicBezTo>
                <a:cubicBezTo>
                  <a:pt x="1866336" y="677562"/>
                  <a:pt x="1867102" y="694323"/>
                  <a:pt x="1865972" y="709736"/>
                </a:cubicBezTo>
                <a:cubicBezTo>
                  <a:pt x="1863130" y="749051"/>
                  <a:pt x="1879672" y="777653"/>
                  <a:pt x="1910607" y="799624"/>
                </a:cubicBezTo>
                <a:cubicBezTo>
                  <a:pt x="2007017" y="868016"/>
                  <a:pt x="2152909" y="945443"/>
                  <a:pt x="2208401" y="1054205"/>
                </a:cubicBezTo>
                <a:cubicBezTo>
                  <a:pt x="2266335" y="1167777"/>
                  <a:pt x="2129443" y="1177324"/>
                  <a:pt x="2124926" y="1271950"/>
                </a:cubicBezTo>
                <a:cubicBezTo>
                  <a:pt x="2122412" y="1324491"/>
                  <a:pt x="2251724" y="1415910"/>
                  <a:pt x="2174151" y="1459670"/>
                </a:cubicBezTo>
                <a:cubicBezTo>
                  <a:pt x="2181511" y="1467431"/>
                  <a:pt x="2188835" y="1475228"/>
                  <a:pt x="2196195" y="1482989"/>
                </a:cubicBezTo>
                <a:cubicBezTo>
                  <a:pt x="2203337" y="1456391"/>
                  <a:pt x="2225599" y="1433581"/>
                  <a:pt x="2252744" y="1428917"/>
                </a:cubicBezTo>
                <a:cubicBezTo>
                  <a:pt x="2268958" y="1426112"/>
                  <a:pt x="2285537" y="1429537"/>
                  <a:pt x="2301642" y="1432962"/>
                </a:cubicBezTo>
                <a:cubicBezTo>
                  <a:pt x="2322302" y="1437371"/>
                  <a:pt x="2343544" y="1441998"/>
                  <a:pt x="2360960" y="1453949"/>
                </a:cubicBezTo>
                <a:cubicBezTo>
                  <a:pt x="2377175" y="1465098"/>
                  <a:pt x="2388725" y="1481641"/>
                  <a:pt x="2399874" y="1497855"/>
                </a:cubicBezTo>
                <a:cubicBezTo>
                  <a:pt x="2491549" y="1631067"/>
                  <a:pt x="2582312" y="1764934"/>
                  <a:pt x="2672091" y="1899421"/>
                </a:cubicBezTo>
                <a:cubicBezTo>
                  <a:pt x="2649573" y="1910534"/>
                  <a:pt x="2625744" y="1887834"/>
                  <a:pt x="2610878" y="1867612"/>
                </a:cubicBezTo>
                <a:cubicBezTo>
                  <a:pt x="2516872" y="1739939"/>
                  <a:pt x="2422866" y="1612302"/>
                  <a:pt x="2328896" y="1484629"/>
                </a:cubicBezTo>
                <a:cubicBezTo>
                  <a:pt x="2430153" y="1630629"/>
                  <a:pt x="2531373" y="1776630"/>
                  <a:pt x="2632630" y="1922631"/>
                </a:cubicBezTo>
                <a:cubicBezTo>
                  <a:pt x="2636602" y="1928351"/>
                  <a:pt x="2640938" y="1934400"/>
                  <a:pt x="2647423" y="1936950"/>
                </a:cubicBezTo>
                <a:cubicBezTo>
                  <a:pt x="2655695" y="1940229"/>
                  <a:pt x="2664986" y="1937023"/>
                  <a:pt x="2673293" y="1933926"/>
                </a:cubicBezTo>
                <a:cubicBezTo>
                  <a:pt x="2787850" y="1891368"/>
                  <a:pt x="2909802" y="1868668"/>
                  <a:pt x="3032010" y="1867175"/>
                </a:cubicBezTo>
                <a:cubicBezTo>
                  <a:pt x="3064074" y="1866774"/>
                  <a:pt x="3096757" y="1867940"/>
                  <a:pt x="3127109" y="1878324"/>
                </a:cubicBezTo>
                <a:cubicBezTo>
                  <a:pt x="3199034" y="1902955"/>
                  <a:pt x="3258753" y="1953893"/>
                  <a:pt x="3317561" y="2000276"/>
                </a:cubicBezTo>
                <a:cubicBezTo>
                  <a:pt x="3371779" y="2043053"/>
                  <a:pt x="3445672" y="2078360"/>
                  <a:pt x="3488303" y="2133269"/>
                </a:cubicBezTo>
                <a:cubicBezTo>
                  <a:pt x="3528565" y="2185155"/>
                  <a:pt x="3534650" y="2254967"/>
                  <a:pt x="3539204" y="2320480"/>
                </a:cubicBezTo>
                <a:cubicBezTo>
                  <a:pt x="3548168" y="2450376"/>
                  <a:pt x="3557131" y="2580235"/>
                  <a:pt x="3566131" y="2710131"/>
                </a:cubicBezTo>
                <a:cubicBezTo>
                  <a:pt x="3348897" y="2710313"/>
                  <a:pt x="3131627" y="2710532"/>
                  <a:pt x="2914393" y="2710714"/>
                </a:cubicBezTo>
                <a:cubicBezTo>
                  <a:pt x="2906194" y="2710714"/>
                  <a:pt x="2897450" y="2710568"/>
                  <a:pt x="2890637" y="2706013"/>
                </a:cubicBezTo>
                <a:cubicBezTo>
                  <a:pt x="2884078" y="2701641"/>
                  <a:pt x="2880580" y="2694026"/>
                  <a:pt x="2877301" y="2686811"/>
                </a:cubicBezTo>
                <a:cubicBezTo>
                  <a:pt x="2826946" y="2576482"/>
                  <a:pt x="2752542" y="2477193"/>
                  <a:pt x="2660796" y="2397907"/>
                </a:cubicBezTo>
                <a:cubicBezTo>
                  <a:pt x="2646258" y="2385337"/>
                  <a:pt x="2630845" y="2372693"/>
                  <a:pt x="2622610" y="2355313"/>
                </a:cubicBezTo>
                <a:cubicBezTo>
                  <a:pt x="2614412" y="2337933"/>
                  <a:pt x="2615906" y="2314213"/>
                  <a:pt x="2631465" y="2302954"/>
                </a:cubicBezTo>
                <a:cubicBezTo>
                  <a:pt x="2612080" y="2297415"/>
                  <a:pt x="2592004" y="2291513"/>
                  <a:pt x="2576992" y="2278068"/>
                </a:cubicBezTo>
                <a:cubicBezTo>
                  <a:pt x="2561980" y="2264623"/>
                  <a:pt x="2553745" y="2241340"/>
                  <a:pt x="2563692" y="2223814"/>
                </a:cubicBezTo>
                <a:cubicBezTo>
                  <a:pt x="2567227" y="2217547"/>
                  <a:pt x="2572692" y="2212628"/>
                  <a:pt x="2577174" y="2206981"/>
                </a:cubicBezTo>
                <a:cubicBezTo>
                  <a:pt x="2609931" y="2165661"/>
                  <a:pt x="2582348" y="2105614"/>
                  <a:pt x="2554401" y="2060907"/>
                </a:cubicBezTo>
                <a:cubicBezTo>
                  <a:pt x="2440246" y="1878433"/>
                  <a:pt x="2326054" y="1695960"/>
                  <a:pt x="2211899" y="1513486"/>
                </a:cubicBezTo>
                <a:cubicBezTo>
                  <a:pt x="2212154" y="1513924"/>
                  <a:pt x="2185082" y="1603521"/>
                  <a:pt x="2188288" y="1621702"/>
                </a:cubicBezTo>
                <a:cubicBezTo>
                  <a:pt x="2198090" y="1677414"/>
                  <a:pt x="2249647" y="1712903"/>
                  <a:pt x="2269104" y="1765189"/>
                </a:cubicBezTo>
                <a:cubicBezTo>
                  <a:pt x="2310788" y="1877304"/>
                  <a:pt x="2271764" y="1996669"/>
                  <a:pt x="2148500" y="2015944"/>
                </a:cubicBezTo>
                <a:cubicBezTo>
                  <a:pt x="2066664" y="2028734"/>
                  <a:pt x="1984828" y="2041522"/>
                  <a:pt x="1902991" y="2054348"/>
                </a:cubicBezTo>
                <a:cubicBezTo>
                  <a:pt x="1853912" y="2062036"/>
                  <a:pt x="1818204" y="2084117"/>
                  <a:pt x="1805342" y="2135893"/>
                </a:cubicBezTo>
                <a:cubicBezTo>
                  <a:pt x="1796014" y="2173423"/>
                  <a:pt x="1801807" y="2212883"/>
                  <a:pt x="1807856" y="2251068"/>
                </a:cubicBezTo>
                <a:cubicBezTo>
                  <a:pt x="1820572" y="2331338"/>
                  <a:pt x="1814342" y="2410441"/>
                  <a:pt x="1801298" y="2490346"/>
                </a:cubicBezTo>
                <a:cubicBezTo>
                  <a:pt x="1789383" y="2563328"/>
                  <a:pt x="1782059" y="2637039"/>
                  <a:pt x="1772695" y="2710422"/>
                </a:cubicBezTo>
                <a:cubicBezTo>
                  <a:pt x="1373097" y="2710422"/>
                  <a:pt x="973535" y="2710422"/>
                  <a:pt x="573937" y="2710422"/>
                </a:cubicBezTo>
                <a:cubicBezTo>
                  <a:pt x="574557" y="2704446"/>
                  <a:pt x="574702" y="2698398"/>
                  <a:pt x="575868" y="2692532"/>
                </a:cubicBezTo>
                <a:cubicBezTo>
                  <a:pt x="601993" y="2561580"/>
                  <a:pt x="605600" y="2430044"/>
                  <a:pt x="587637" y="2297743"/>
                </a:cubicBezTo>
                <a:cubicBezTo>
                  <a:pt x="569856" y="2166864"/>
                  <a:pt x="524748" y="2039592"/>
                  <a:pt x="445171" y="1933234"/>
                </a:cubicBezTo>
                <a:cubicBezTo>
                  <a:pt x="394525" y="1865535"/>
                  <a:pt x="332692" y="1807492"/>
                  <a:pt x="276835" y="1744275"/>
                </a:cubicBezTo>
                <a:cubicBezTo>
                  <a:pt x="219302" y="1679199"/>
                  <a:pt x="185416" y="1612411"/>
                  <a:pt x="146137" y="1536623"/>
                </a:cubicBezTo>
                <a:cubicBezTo>
                  <a:pt x="53625" y="1358012"/>
                  <a:pt x="-6130" y="1188291"/>
                  <a:pt x="501" y="983300"/>
                </a:cubicBezTo>
                <a:cubicBezTo>
                  <a:pt x="9975" y="689477"/>
                  <a:pt x="140235" y="397257"/>
                  <a:pt x="368910" y="213034"/>
                </a:cubicBezTo>
                <a:cubicBezTo>
                  <a:pt x="531507" y="82031"/>
                  <a:pt x="716617" y="8803"/>
                  <a:pt x="919895" y="745"/>
                </a:cubicBezTo>
                <a:close/>
                <a:moveTo>
                  <a:pt x="3012152" y="2299310"/>
                </a:moveTo>
                <a:cubicBezTo>
                  <a:pt x="3008253" y="2297561"/>
                  <a:pt x="3001367" y="2298108"/>
                  <a:pt x="2997832" y="2300513"/>
                </a:cubicBezTo>
                <a:cubicBezTo>
                  <a:pt x="2984387" y="2309658"/>
                  <a:pt x="2971780" y="2319970"/>
                  <a:pt x="2956550" y="2331629"/>
                </a:cubicBezTo>
                <a:cubicBezTo>
                  <a:pt x="2977974" y="2353965"/>
                  <a:pt x="2998597" y="2375972"/>
                  <a:pt x="3019986" y="2397179"/>
                </a:cubicBezTo>
                <a:cubicBezTo>
                  <a:pt x="3022682" y="2399875"/>
                  <a:pt x="3030334" y="2400349"/>
                  <a:pt x="3034269" y="2398599"/>
                </a:cubicBezTo>
                <a:cubicBezTo>
                  <a:pt x="3061414" y="2386721"/>
                  <a:pt x="3088450" y="2374515"/>
                  <a:pt x="3114939" y="2361252"/>
                </a:cubicBezTo>
                <a:cubicBezTo>
                  <a:pt x="3126416" y="2355495"/>
                  <a:pt x="3136546" y="2347005"/>
                  <a:pt x="3150355" y="2337714"/>
                </a:cubicBezTo>
                <a:cubicBezTo>
                  <a:pt x="3142303" y="2334034"/>
                  <a:pt x="3138149" y="2330391"/>
                  <a:pt x="3134141" y="2330536"/>
                </a:cubicBezTo>
                <a:cubicBezTo>
                  <a:pt x="3090272" y="2332285"/>
                  <a:pt x="3051030" y="2316872"/>
                  <a:pt x="3012152" y="2299310"/>
                </a:cubicBezTo>
                <a:close/>
              </a:path>
            </a:pathLst>
          </a:custGeom>
          <a:solidFill>
            <a:schemeClr val="accent5"/>
          </a:solidFill>
          <a:ln w="7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8" name="Group 96">
            <a:extLst>
              <a:ext uri="{FF2B5EF4-FFF2-40B4-BE49-F238E27FC236}">
                <a16:creationId xmlns:a16="http://schemas.microsoft.com/office/drawing/2014/main" id="{F96FB320-331E-4394-8DCB-B8C6A6E81B9C}"/>
              </a:ext>
            </a:extLst>
          </p:cNvPr>
          <p:cNvGrpSpPr/>
          <p:nvPr/>
        </p:nvGrpSpPr>
        <p:grpSpPr>
          <a:xfrm>
            <a:off x="292523" y="3164425"/>
            <a:ext cx="1826325" cy="3537798"/>
            <a:chOff x="4384829" y="-18"/>
            <a:chExt cx="3530184" cy="6838365"/>
          </a:xfrm>
        </p:grpSpPr>
        <p:sp>
          <p:nvSpPr>
            <p:cNvPr id="89" name="Freeform: Shape 26">
              <a:extLst>
                <a:ext uri="{FF2B5EF4-FFF2-40B4-BE49-F238E27FC236}">
                  <a16:creationId xmlns:a16="http://schemas.microsoft.com/office/drawing/2014/main" id="{AD08EA5B-F33A-4D93-9772-A8523CFC4059}"/>
                </a:ext>
              </a:extLst>
            </p:cNvPr>
            <p:cNvSpPr/>
            <p:nvPr/>
          </p:nvSpPr>
          <p:spPr>
            <a:xfrm>
              <a:off x="4384829" y="-18"/>
              <a:ext cx="3530184" cy="6838365"/>
            </a:xfrm>
            <a:custGeom>
              <a:avLst/>
              <a:gdLst>
                <a:gd name="connsiteX0" fmla="*/ 3511027 w 3530184"/>
                <a:gd name="connsiteY0" fmla="*/ 1448203 h 6838365"/>
                <a:gd name="connsiteX1" fmla="*/ 3400889 w 3530184"/>
                <a:gd name="connsiteY1" fmla="*/ 1064321 h 6838365"/>
                <a:gd name="connsiteX2" fmla="*/ 3345052 w 3530184"/>
                <a:gd name="connsiteY2" fmla="*/ 1039861 h 6838365"/>
                <a:gd name="connsiteX3" fmla="*/ 3343259 w 3530184"/>
                <a:gd name="connsiteY3" fmla="*/ 1038644 h 6838365"/>
                <a:gd name="connsiteX4" fmla="*/ 3279930 w 3530184"/>
                <a:gd name="connsiteY4" fmla="*/ 585414 h 6838365"/>
                <a:gd name="connsiteX5" fmla="*/ 3123688 w 3530184"/>
                <a:gd name="connsiteY5" fmla="*/ 473611 h 6838365"/>
                <a:gd name="connsiteX6" fmla="*/ 2996005 w 3530184"/>
                <a:gd name="connsiteY6" fmla="*/ 592394 h 6838365"/>
                <a:gd name="connsiteX7" fmla="*/ 2995364 w 3530184"/>
                <a:gd name="connsiteY7" fmla="*/ 582340 h 6838365"/>
                <a:gd name="connsiteX8" fmla="*/ 3019121 w 3530184"/>
                <a:gd name="connsiteY8" fmla="*/ 220038 h 6838365"/>
                <a:gd name="connsiteX9" fmla="*/ 2915130 w 3530184"/>
                <a:gd name="connsiteY9" fmla="*/ 79869 h 6838365"/>
                <a:gd name="connsiteX10" fmla="*/ 2810307 w 3530184"/>
                <a:gd name="connsiteY10" fmla="*/ 69751 h 6838365"/>
                <a:gd name="connsiteX11" fmla="*/ 2547577 w 3530184"/>
                <a:gd name="connsiteY11" fmla="*/ 271585 h 6838365"/>
                <a:gd name="connsiteX12" fmla="*/ 2354516 w 3530184"/>
                <a:gd name="connsiteY12" fmla="*/ 706758 h 6838365"/>
                <a:gd name="connsiteX13" fmla="*/ 2346768 w 3530184"/>
                <a:gd name="connsiteY13" fmla="*/ 715850 h 6838365"/>
                <a:gd name="connsiteX14" fmla="*/ 2416437 w 3530184"/>
                <a:gd name="connsiteY14" fmla="*/ 493462 h 6838365"/>
                <a:gd name="connsiteX15" fmla="*/ 2355925 w 3530184"/>
                <a:gd name="connsiteY15" fmla="*/ 52014 h 6838365"/>
                <a:gd name="connsiteX16" fmla="*/ 2272361 w 3530184"/>
                <a:gd name="connsiteY16" fmla="*/ 851 h 6838365"/>
                <a:gd name="connsiteX17" fmla="*/ 2043889 w 3530184"/>
                <a:gd name="connsiteY17" fmla="*/ 194553 h 6838365"/>
                <a:gd name="connsiteX18" fmla="*/ 1855374 w 3530184"/>
                <a:gd name="connsiteY18" fmla="*/ 529833 h 6838365"/>
                <a:gd name="connsiteX19" fmla="*/ 1423467 w 3530184"/>
                <a:gd name="connsiteY19" fmla="*/ 1460946 h 6838365"/>
                <a:gd name="connsiteX20" fmla="*/ 1415783 w 3530184"/>
                <a:gd name="connsiteY20" fmla="*/ 1353945 h 6838365"/>
                <a:gd name="connsiteX21" fmla="*/ 1345730 w 3530184"/>
                <a:gd name="connsiteY21" fmla="*/ 1013287 h 6838365"/>
                <a:gd name="connsiteX22" fmla="*/ 1234824 w 3530184"/>
                <a:gd name="connsiteY22" fmla="*/ 910897 h 6838365"/>
                <a:gd name="connsiteX23" fmla="*/ 1092157 w 3530184"/>
                <a:gd name="connsiteY23" fmla="*/ 965581 h 6838365"/>
                <a:gd name="connsiteX24" fmla="*/ 700912 w 3530184"/>
                <a:gd name="connsiteY24" fmla="*/ 1507178 h 6838365"/>
                <a:gd name="connsiteX25" fmla="*/ 593207 w 3530184"/>
                <a:gd name="connsiteY25" fmla="*/ 1668671 h 6838365"/>
                <a:gd name="connsiteX26" fmla="*/ 371075 w 3530184"/>
                <a:gd name="connsiteY26" fmla="*/ 2266232 h 6838365"/>
                <a:gd name="connsiteX27" fmla="*/ 343861 w 3530184"/>
                <a:gd name="connsiteY27" fmla="*/ 2421706 h 6838365"/>
                <a:gd name="connsiteX28" fmla="*/ 447147 w 3530184"/>
                <a:gd name="connsiteY28" fmla="*/ 2945565 h 6838365"/>
                <a:gd name="connsiteX29" fmla="*/ 745351 w 3530184"/>
                <a:gd name="connsiteY29" fmla="*/ 4151958 h 6838365"/>
                <a:gd name="connsiteX30" fmla="*/ 779289 w 3530184"/>
                <a:gd name="connsiteY30" fmla="*/ 4449138 h 6838365"/>
                <a:gd name="connsiteX31" fmla="*/ 703729 w 3530184"/>
                <a:gd name="connsiteY31" fmla="*/ 4936498 h 6838365"/>
                <a:gd name="connsiteX32" fmla="*/ 0 w 3530184"/>
                <a:gd name="connsiteY32" fmla="*/ 6827923 h 6838365"/>
                <a:gd name="connsiteX33" fmla="*/ 2761770 w 3530184"/>
                <a:gd name="connsiteY33" fmla="*/ 6838361 h 6838365"/>
                <a:gd name="connsiteX34" fmla="*/ 2938566 w 3530184"/>
                <a:gd name="connsiteY34" fmla="*/ 5769768 h 6838365"/>
                <a:gd name="connsiteX35" fmla="*/ 3073037 w 3530184"/>
                <a:gd name="connsiteY35" fmla="*/ 5292333 h 6838365"/>
                <a:gd name="connsiteX36" fmla="*/ 3198927 w 3530184"/>
                <a:gd name="connsiteY36" fmla="*/ 5081534 h 6838365"/>
                <a:gd name="connsiteX37" fmla="*/ 3488935 w 3530184"/>
                <a:gd name="connsiteY37" fmla="*/ 3654737 h 6838365"/>
                <a:gd name="connsiteX38" fmla="*/ 3492009 w 3530184"/>
                <a:gd name="connsiteY38" fmla="*/ 2916046 h 6838365"/>
                <a:gd name="connsiteX39" fmla="*/ 3530173 w 3530184"/>
                <a:gd name="connsiteY39" fmla="*/ 1934026 h 6838365"/>
                <a:gd name="connsiteX40" fmla="*/ 3511027 w 3530184"/>
                <a:gd name="connsiteY40" fmla="*/ 1448203 h 6838365"/>
                <a:gd name="connsiteX41" fmla="*/ 3511027 w 3530184"/>
                <a:gd name="connsiteY41" fmla="*/ 1448203 h 683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30184" h="6838365">
                  <a:moveTo>
                    <a:pt x="3511027" y="1448203"/>
                  </a:moveTo>
                  <a:cubicBezTo>
                    <a:pt x="3498669" y="1316678"/>
                    <a:pt x="3484901" y="1172346"/>
                    <a:pt x="3400889" y="1064321"/>
                  </a:cubicBezTo>
                  <a:cubicBezTo>
                    <a:pt x="3386674" y="1046136"/>
                    <a:pt x="3368936" y="1035122"/>
                    <a:pt x="3345052" y="1039861"/>
                  </a:cubicBezTo>
                  <a:cubicBezTo>
                    <a:pt x="3344476" y="1039412"/>
                    <a:pt x="3343899" y="1039028"/>
                    <a:pt x="3343259" y="1038644"/>
                  </a:cubicBezTo>
                  <a:cubicBezTo>
                    <a:pt x="3355297" y="872669"/>
                    <a:pt x="3341658" y="699906"/>
                    <a:pt x="3279930" y="585414"/>
                  </a:cubicBezTo>
                  <a:cubicBezTo>
                    <a:pt x="3259439" y="547378"/>
                    <a:pt x="3228383" y="453569"/>
                    <a:pt x="3123688" y="473611"/>
                  </a:cubicBezTo>
                  <a:cubicBezTo>
                    <a:pt x="3090902" y="479951"/>
                    <a:pt x="2993123" y="552629"/>
                    <a:pt x="2996005" y="592394"/>
                  </a:cubicBezTo>
                  <a:cubicBezTo>
                    <a:pt x="2995620" y="587207"/>
                    <a:pt x="2994916" y="584710"/>
                    <a:pt x="2995364" y="582340"/>
                  </a:cubicBezTo>
                  <a:cubicBezTo>
                    <a:pt x="3014958" y="468745"/>
                    <a:pt x="3043966" y="334658"/>
                    <a:pt x="3019121" y="220038"/>
                  </a:cubicBezTo>
                  <a:cubicBezTo>
                    <a:pt x="3006314" y="160999"/>
                    <a:pt x="2970839" y="103433"/>
                    <a:pt x="2915130" y="79869"/>
                  </a:cubicBezTo>
                  <a:cubicBezTo>
                    <a:pt x="2882345" y="66037"/>
                    <a:pt x="2845462" y="64949"/>
                    <a:pt x="2810307" y="69751"/>
                  </a:cubicBezTo>
                  <a:cubicBezTo>
                    <a:pt x="2689027" y="86208"/>
                    <a:pt x="2600853" y="165994"/>
                    <a:pt x="2547577" y="271585"/>
                  </a:cubicBezTo>
                  <a:cubicBezTo>
                    <a:pt x="2475860" y="413420"/>
                    <a:pt x="2414195" y="559608"/>
                    <a:pt x="2354516" y="706758"/>
                  </a:cubicBezTo>
                  <a:cubicBezTo>
                    <a:pt x="2353107" y="710280"/>
                    <a:pt x="2353107" y="714890"/>
                    <a:pt x="2346768" y="715850"/>
                  </a:cubicBezTo>
                  <a:cubicBezTo>
                    <a:pt x="2372381" y="642084"/>
                    <a:pt x="2396266" y="568317"/>
                    <a:pt x="2416437" y="493462"/>
                  </a:cubicBezTo>
                  <a:cubicBezTo>
                    <a:pt x="2466575" y="307252"/>
                    <a:pt x="2490587" y="157285"/>
                    <a:pt x="2355925" y="52014"/>
                  </a:cubicBezTo>
                  <a:cubicBezTo>
                    <a:pt x="2342285" y="41384"/>
                    <a:pt x="2289586" y="3284"/>
                    <a:pt x="2272361" y="851"/>
                  </a:cubicBezTo>
                  <a:cubicBezTo>
                    <a:pt x="2177975" y="-12404"/>
                    <a:pt x="2091018" y="132632"/>
                    <a:pt x="2043889" y="194553"/>
                  </a:cubicBezTo>
                  <a:cubicBezTo>
                    <a:pt x="1965512" y="297583"/>
                    <a:pt x="1909226" y="412907"/>
                    <a:pt x="1855374" y="529833"/>
                  </a:cubicBezTo>
                  <a:cubicBezTo>
                    <a:pt x="1774243" y="706117"/>
                    <a:pt x="1441140" y="1423422"/>
                    <a:pt x="1423467" y="1460946"/>
                  </a:cubicBezTo>
                  <a:cubicBezTo>
                    <a:pt x="1422315" y="1424767"/>
                    <a:pt x="1421226" y="1389164"/>
                    <a:pt x="1415783" y="1353945"/>
                  </a:cubicBezTo>
                  <a:cubicBezTo>
                    <a:pt x="1397982" y="1239261"/>
                    <a:pt x="1373073" y="1125986"/>
                    <a:pt x="1345730" y="1013287"/>
                  </a:cubicBezTo>
                  <a:cubicBezTo>
                    <a:pt x="1331195" y="953415"/>
                    <a:pt x="1293735" y="917876"/>
                    <a:pt x="1234824" y="910897"/>
                  </a:cubicBezTo>
                  <a:cubicBezTo>
                    <a:pt x="1180075" y="904493"/>
                    <a:pt x="1131154" y="906543"/>
                    <a:pt x="1092157" y="965581"/>
                  </a:cubicBezTo>
                  <a:cubicBezTo>
                    <a:pt x="969149" y="1151279"/>
                    <a:pt x="832181" y="1327307"/>
                    <a:pt x="700912" y="1507178"/>
                  </a:cubicBezTo>
                  <a:cubicBezTo>
                    <a:pt x="662748" y="1559493"/>
                    <a:pt x="619333" y="1608287"/>
                    <a:pt x="593207" y="1668671"/>
                  </a:cubicBezTo>
                  <a:cubicBezTo>
                    <a:pt x="552162" y="1763633"/>
                    <a:pt x="410071" y="2164291"/>
                    <a:pt x="371075" y="2266232"/>
                  </a:cubicBezTo>
                  <a:cubicBezTo>
                    <a:pt x="351673" y="2316947"/>
                    <a:pt x="337777" y="2367277"/>
                    <a:pt x="343861" y="2421706"/>
                  </a:cubicBezTo>
                  <a:cubicBezTo>
                    <a:pt x="347638" y="2455388"/>
                    <a:pt x="411992" y="2805716"/>
                    <a:pt x="447147" y="2945565"/>
                  </a:cubicBezTo>
                  <a:cubicBezTo>
                    <a:pt x="505161" y="3176342"/>
                    <a:pt x="707571" y="3979772"/>
                    <a:pt x="745351" y="4151958"/>
                  </a:cubicBezTo>
                  <a:cubicBezTo>
                    <a:pt x="766867" y="4249930"/>
                    <a:pt x="784860" y="4348221"/>
                    <a:pt x="779289" y="4449138"/>
                  </a:cubicBezTo>
                  <a:cubicBezTo>
                    <a:pt x="776600" y="4498380"/>
                    <a:pt x="729343" y="4823991"/>
                    <a:pt x="703729" y="4936498"/>
                  </a:cubicBezTo>
                  <a:cubicBezTo>
                    <a:pt x="537690" y="5666161"/>
                    <a:pt x="49114" y="6671681"/>
                    <a:pt x="0" y="6827923"/>
                  </a:cubicBezTo>
                  <a:cubicBezTo>
                    <a:pt x="0" y="6827923"/>
                    <a:pt x="2694278" y="6838617"/>
                    <a:pt x="2761770" y="6838361"/>
                  </a:cubicBezTo>
                  <a:cubicBezTo>
                    <a:pt x="2793530" y="6540540"/>
                    <a:pt x="2904501" y="5950727"/>
                    <a:pt x="2938566" y="5769768"/>
                  </a:cubicBezTo>
                  <a:cubicBezTo>
                    <a:pt x="2969111" y="5607443"/>
                    <a:pt x="2998438" y="5441403"/>
                    <a:pt x="3073037" y="5292333"/>
                  </a:cubicBezTo>
                  <a:cubicBezTo>
                    <a:pt x="3109600" y="5219078"/>
                    <a:pt x="3156729" y="5151651"/>
                    <a:pt x="3198927" y="5081534"/>
                  </a:cubicBezTo>
                  <a:cubicBezTo>
                    <a:pt x="3459672" y="4648795"/>
                    <a:pt x="3473375" y="4146195"/>
                    <a:pt x="3488935" y="3654737"/>
                  </a:cubicBezTo>
                  <a:cubicBezTo>
                    <a:pt x="3496619" y="3409424"/>
                    <a:pt x="3478306" y="3160462"/>
                    <a:pt x="3492009" y="2916046"/>
                  </a:cubicBezTo>
                  <a:cubicBezTo>
                    <a:pt x="3510322" y="2588962"/>
                    <a:pt x="3530749" y="2261750"/>
                    <a:pt x="3530173" y="1934026"/>
                  </a:cubicBezTo>
                  <a:cubicBezTo>
                    <a:pt x="3530109" y="1881967"/>
                    <a:pt x="3521400" y="1557700"/>
                    <a:pt x="3511027" y="1448203"/>
                  </a:cubicBezTo>
                  <a:lnTo>
                    <a:pt x="3511027" y="1448203"/>
                  </a:ln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5">
              <a:extLst>
                <a:ext uri="{FF2B5EF4-FFF2-40B4-BE49-F238E27FC236}">
                  <a16:creationId xmlns:a16="http://schemas.microsoft.com/office/drawing/2014/main" id="{C9A367D1-CCB8-404D-8672-FD44C8103E58}"/>
                </a:ext>
              </a:extLst>
            </p:cNvPr>
            <p:cNvSpPr/>
            <p:nvPr/>
          </p:nvSpPr>
          <p:spPr>
            <a:xfrm>
              <a:off x="5242849" y="630218"/>
              <a:ext cx="2607670" cy="4155632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56D3E289-13AF-4132-ABF4-18AAC33575F3}"/>
              </a:ext>
            </a:extLst>
          </p:cNvPr>
          <p:cNvGrpSpPr/>
          <p:nvPr/>
        </p:nvGrpSpPr>
        <p:grpSpPr>
          <a:xfrm>
            <a:off x="5938129" y="993833"/>
            <a:ext cx="1770020" cy="1856820"/>
            <a:chOff x="5534116" y="1278635"/>
            <a:chExt cx="2882067" cy="3023401"/>
          </a:xfrm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18503770-B444-47B5-8A9B-9D4A0FF98363}"/>
                </a:ext>
              </a:extLst>
            </p:cNvPr>
            <p:cNvSpPr/>
            <p:nvPr/>
          </p:nvSpPr>
          <p:spPr>
            <a:xfrm>
              <a:off x="7322655" y="3129880"/>
              <a:ext cx="1063908" cy="798990"/>
            </a:xfrm>
            <a:custGeom>
              <a:avLst/>
              <a:gdLst>
                <a:gd name="connsiteX0" fmla="*/ 376469 w 1063908"/>
                <a:gd name="connsiteY0" fmla="*/ 335298 h 798990"/>
                <a:gd name="connsiteX1" fmla="*/ 277870 w 1063908"/>
                <a:gd name="connsiteY1" fmla="*/ 530448 h 798990"/>
                <a:gd name="connsiteX2" fmla="*/ 0 w 1063908"/>
                <a:gd name="connsiteY2" fmla="*/ 798990 h 798990"/>
                <a:gd name="connsiteX3" fmla="*/ 113335 w 1063908"/>
                <a:gd name="connsiteY3" fmla="*/ 575448 h 798990"/>
                <a:gd name="connsiteX4" fmla="*/ 159915 w 1063908"/>
                <a:gd name="connsiteY4" fmla="*/ 369977 h 798990"/>
                <a:gd name="connsiteX5" fmla="*/ 171348 w 1063908"/>
                <a:gd name="connsiteY5" fmla="*/ 358924 h 798990"/>
                <a:gd name="connsiteX6" fmla="*/ 376469 w 1063908"/>
                <a:gd name="connsiteY6" fmla="*/ 335298 h 798990"/>
                <a:gd name="connsiteX7" fmla="*/ 596034 w 1063908"/>
                <a:gd name="connsiteY7" fmla="*/ 271905 h 798990"/>
                <a:gd name="connsiteX8" fmla="*/ 403867 w 1063908"/>
                <a:gd name="connsiteY8" fmla="*/ 587232 h 798990"/>
                <a:gd name="connsiteX9" fmla="*/ 245238 w 1063908"/>
                <a:gd name="connsiteY9" fmla="*/ 724954 h 798990"/>
                <a:gd name="connsiteX10" fmla="*/ 170646 w 1063908"/>
                <a:gd name="connsiteY10" fmla="*/ 756299 h 798990"/>
                <a:gd name="connsiteX11" fmla="*/ 52691 w 1063908"/>
                <a:gd name="connsiteY11" fmla="*/ 786007 h 798990"/>
                <a:gd name="connsiteX12" fmla="*/ 42603 w 1063908"/>
                <a:gd name="connsiteY12" fmla="*/ 787323 h 798990"/>
                <a:gd name="connsiteX13" fmla="*/ 395533 w 1063908"/>
                <a:gd name="connsiteY13" fmla="*/ 332082 h 798990"/>
                <a:gd name="connsiteX14" fmla="*/ 596034 w 1063908"/>
                <a:gd name="connsiteY14" fmla="*/ 271905 h 798990"/>
                <a:gd name="connsiteX15" fmla="*/ 1063908 w 1063908"/>
                <a:gd name="connsiteY15" fmla="*/ 0 h 798990"/>
                <a:gd name="connsiteX16" fmla="*/ 930397 w 1063908"/>
                <a:gd name="connsiteY16" fmla="*/ 234185 h 798990"/>
                <a:gd name="connsiteX17" fmla="*/ 574016 w 1063908"/>
                <a:gd name="connsiteY17" fmla="*/ 568255 h 798990"/>
                <a:gd name="connsiteX18" fmla="*/ 250414 w 1063908"/>
                <a:gd name="connsiteY18" fmla="*/ 731825 h 798990"/>
                <a:gd name="connsiteX19" fmla="*/ 346586 w 1063908"/>
                <a:gd name="connsiteY19" fmla="*/ 657555 h 798990"/>
                <a:gd name="connsiteX20" fmla="*/ 619426 w 1063908"/>
                <a:gd name="connsiteY20" fmla="*/ 263133 h 798990"/>
                <a:gd name="connsiteX21" fmla="*/ 856038 w 1063908"/>
                <a:gd name="connsiteY21" fmla="*/ 156903 h 798990"/>
                <a:gd name="connsiteX22" fmla="*/ 1063908 w 1063908"/>
                <a:gd name="connsiteY22" fmla="*/ 0 h 7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3908" h="798990">
                  <a:moveTo>
                    <a:pt x="376469" y="335298"/>
                  </a:moveTo>
                  <a:cubicBezTo>
                    <a:pt x="354977" y="406089"/>
                    <a:pt x="320269" y="470301"/>
                    <a:pt x="277870" y="530448"/>
                  </a:cubicBezTo>
                  <a:cubicBezTo>
                    <a:pt x="208805" y="628520"/>
                    <a:pt x="78481" y="751446"/>
                    <a:pt x="0" y="798990"/>
                  </a:cubicBezTo>
                  <a:cubicBezTo>
                    <a:pt x="47194" y="729252"/>
                    <a:pt x="85645" y="655099"/>
                    <a:pt x="113335" y="575448"/>
                  </a:cubicBezTo>
                  <a:cubicBezTo>
                    <a:pt x="136552" y="508693"/>
                    <a:pt x="152605" y="440329"/>
                    <a:pt x="159915" y="369977"/>
                  </a:cubicBezTo>
                  <a:cubicBezTo>
                    <a:pt x="160704" y="362462"/>
                    <a:pt x="163190" y="359246"/>
                    <a:pt x="171348" y="358924"/>
                  </a:cubicBezTo>
                  <a:cubicBezTo>
                    <a:pt x="240326" y="356439"/>
                    <a:pt x="308543" y="347023"/>
                    <a:pt x="376469" y="335298"/>
                  </a:cubicBezTo>
                  <a:close/>
                  <a:moveTo>
                    <a:pt x="596034" y="271905"/>
                  </a:moveTo>
                  <a:cubicBezTo>
                    <a:pt x="555097" y="388866"/>
                    <a:pt x="487581" y="496324"/>
                    <a:pt x="403867" y="587232"/>
                  </a:cubicBezTo>
                  <a:cubicBezTo>
                    <a:pt x="356146" y="639046"/>
                    <a:pt x="302637" y="684134"/>
                    <a:pt x="245238" y="724954"/>
                  </a:cubicBezTo>
                  <a:cubicBezTo>
                    <a:pt x="222372" y="741211"/>
                    <a:pt x="196640" y="748667"/>
                    <a:pt x="170646" y="756299"/>
                  </a:cubicBezTo>
                  <a:cubicBezTo>
                    <a:pt x="131727" y="767732"/>
                    <a:pt x="92194" y="776797"/>
                    <a:pt x="52691" y="786007"/>
                  </a:cubicBezTo>
                  <a:cubicBezTo>
                    <a:pt x="50147" y="786592"/>
                    <a:pt x="47515" y="786709"/>
                    <a:pt x="42603" y="787323"/>
                  </a:cubicBezTo>
                  <a:cubicBezTo>
                    <a:pt x="202752" y="666649"/>
                    <a:pt x="327813" y="521471"/>
                    <a:pt x="395533" y="332082"/>
                  </a:cubicBezTo>
                  <a:cubicBezTo>
                    <a:pt x="446704" y="320444"/>
                    <a:pt x="580390" y="276934"/>
                    <a:pt x="596034" y="271905"/>
                  </a:cubicBezTo>
                  <a:close/>
                  <a:moveTo>
                    <a:pt x="1063908" y="0"/>
                  </a:moveTo>
                  <a:cubicBezTo>
                    <a:pt x="1014170" y="111084"/>
                    <a:pt x="983730" y="163892"/>
                    <a:pt x="930397" y="234185"/>
                  </a:cubicBezTo>
                  <a:cubicBezTo>
                    <a:pt x="830629" y="365679"/>
                    <a:pt x="710685" y="476002"/>
                    <a:pt x="574016" y="568255"/>
                  </a:cubicBezTo>
                  <a:cubicBezTo>
                    <a:pt x="477611" y="633315"/>
                    <a:pt x="297784" y="716386"/>
                    <a:pt x="250414" y="731825"/>
                  </a:cubicBezTo>
                  <a:cubicBezTo>
                    <a:pt x="283573" y="708316"/>
                    <a:pt x="316029" y="684163"/>
                    <a:pt x="346586" y="657555"/>
                  </a:cubicBezTo>
                  <a:cubicBezTo>
                    <a:pt x="469102" y="550916"/>
                    <a:pt x="562934" y="415592"/>
                    <a:pt x="619426" y="263133"/>
                  </a:cubicBezTo>
                  <a:cubicBezTo>
                    <a:pt x="702498" y="232109"/>
                    <a:pt x="779195" y="201202"/>
                    <a:pt x="856038" y="156903"/>
                  </a:cubicBezTo>
                  <a:cubicBezTo>
                    <a:pt x="912063" y="124593"/>
                    <a:pt x="1014170" y="70148"/>
                    <a:pt x="1063908" y="0"/>
                  </a:cubicBezTo>
                  <a:close/>
                </a:path>
              </a:pathLst>
            </a:custGeom>
            <a:solidFill>
              <a:schemeClr val="accent4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50248BF-F123-44D7-8A0D-EB461F1248EA}"/>
                </a:ext>
              </a:extLst>
            </p:cNvPr>
            <p:cNvSpPr/>
            <p:nvPr/>
          </p:nvSpPr>
          <p:spPr>
            <a:xfrm>
              <a:off x="7481928" y="2094190"/>
              <a:ext cx="397611" cy="691124"/>
            </a:xfrm>
            <a:custGeom>
              <a:avLst/>
              <a:gdLst>
                <a:gd name="connsiteX0" fmla="*/ 244068 w 397611"/>
                <a:gd name="connsiteY0" fmla="*/ 549191 h 691124"/>
                <a:gd name="connsiteX1" fmla="*/ 314888 w 397611"/>
                <a:gd name="connsiteY1" fmla="*/ 619719 h 691124"/>
                <a:gd name="connsiteX2" fmla="*/ 243542 w 397611"/>
                <a:gd name="connsiteY2" fmla="*/ 691124 h 691124"/>
                <a:gd name="connsiteX3" fmla="*/ 172956 w 397611"/>
                <a:gd name="connsiteY3" fmla="*/ 620362 h 691124"/>
                <a:gd name="connsiteX4" fmla="*/ 244068 w 397611"/>
                <a:gd name="connsiteY4" fmla="*/ 549191 h 691124"/>
                <a:gd name="connsiteX5" fmla="*/ 82662 w 397611"/>
                <a:gd name="connsiteY5" fmla="*/ 443430 h 691124"/>
                <a:gd name="connsiteX6" fmla="*/ 127956 w 397611"/>
                <a:gd name="connsiteY6" fmla="*/ 488255 h 691124"/>
                <a:gd name="connsiteX7" fmla="*/ 83686 w 397611"/>
                <a:gd name="connsiteY7" fmla="*/ 532875 h 691124"/>
                <a:gd name="connsiteX8" fmla="*/ 38480 w 397611"/>
                <a:gd name="connsiteY8" fmla="*/ 488109 h 691124"/>
                <a:gd name="connsiteX9" fmla="*/ 82662 w 397611"/>
                <a:gd name="connsiteY9" fmla="*/ 443430 h 691124"/>
                <a:gd name="connsiteX10" fmla="*/ 334889 w 397611"/>
                <a:gd name="connsiteY10" fmla="*/ 290034 h 691124"/>
                <a:gd name="connsiteX11" fmla="*/ 397609 w 397611"/>
                <a:gd name="connsiteY11" fmla="*/ 353836 h 691124"/>
                <a:gd name="connsiteX12" fmla="*/ 334743 w 397611"/>
                <a:gd name="connsiteY12" fmla="*/ 416352 h 691124"/>
                <a:gd name="connsiteX13" fmla="*/ 271759 w 397611"/>
                <a:gd name="connsiteY13" fmla="*/ 353105 h 691124"/>
                <a:gd name="connsiteX14" fmla="*/ 334889 w 397611"/>
                <a:gd name="connsiteY14" fmla="*/ 290034 h 691124"/>
                <a:gd name="connsiteX15" fmla="*/ 86230 w 397611"/>
                <a:gd name="connsiteY15" fmla="*/ 189009 h 691124"/>
                <a:gd name="connsiteX16" fmla="*/ 173015 w 397611"/>
                <a:gd name="connsiteY16" fmla="*/ 275969 h 691124"/>
                <a:gd name="connsiteX17" fmla="*/ 85996 w 397611"/>
                <a:gd name="connsiteY17" fmla="*/ 361994 h 691124"/>
                <a:gd name="connsiteX18" fmla="*/ 0 w 397611"/>
                <a:gd name="connsiteY18" fmla="*/ 275151 h 691124"/>
                <a:gd name="connsiteX19" fmla="*/ 86230 w 397611"/>
                <a:gd name="connsiteY19" fmla="*/ 189009 h 691124"/>
                <a:gd name="connsiteX20" fmla="*/ 166611 w 397611"/>
                <a:gd name="connsiteY20" fmla="*/ 0 h 691124"/>
                <a:gd name="connsiteX21" fmla="*/ 210939 w 397611"/>
                <a:gd name="connsiteY21" fmla="*/ 44065 h 691124"/>
                <a:gd name="connsiteX22" fmla="*/ 165968 w 397611"/>
                <a:gd name="connsiteY22" fmla="*/ 88773 h 691124"/>
                <a:gd name="connsiteX23" fmla="*/ 121610 w 397611"/>
                <a:gd name="connsiteY23" fmla="*/ 44591 h 691124"/>
                <a:gd name="connsiteX24" fmla="*/ 166611 w 397611"/>
                <a:gd name="connsiteY24" fmla="*/ 0 h 6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7611" h="691124">
                  <a:moveTo>
                    <a:pt x="244068" y="549191"/>
                  </a:moveTo>
                  <a:cubicBezTo>
                    <a:pt x="283191" y="549279"/>
                    <a:pt x="314712" y="580683"/>
                    <a:pt x="314888" y="619719"/>
                  </a:cubicBezTo>
                  <a:cubicBezTo>
                    <a:pt x="315063" y="659018"/>
                    <a:pt x="282928" y="691182"/>
                    <a:pt x="243542" y="691124"/>
                  </a:cubicBezTo>
                  <a:cubicBezTo>
                    <a:pt x="204682" y="691065"/>
                    <a:pt x="173043" y="659369"/>
                    <a:pt x="172956" y="620362"/>
                  </a:cubicBezTo>
                  <a:cubicBezTo>
                    <a:pt x="172839" y="580478"/>
                    <a:pt x="204213" y="549103"/>
                    <a:pt x="244068" y="549191"/>
                  </a:cubicBezTo>
                  <a:close/>
                  <a:moveTo>
                    <a:pt x="82662" y="443430"/>
                  </a:moveTo>
                  <a:cubicBezTo>
                    <a:pt x="107283" y="443078"/>
                    <a:pt x="128014" y="463605"/>
                    <a:pt x="127956" y="488255"/>
                  </a:cubicBezTo>
                  <a:cubicBezTo>
                    <a:pt x="127897" y="512524"/>
                    <a:pt x="107926" y="532641"/>
                    <a:pt x="83686" y="532875"/>
                  </a:cubicBezTo>
                  <a:cubicBezTo>
                    <a:pt x="58831" y="533109"/>
                    <a:pt x="38480" y="512963"/>
                    <a:pt x="38480" y="488109"/>
                  </a:cubicBezTo>
                  <a:cubicBezTo>
                    <a:pt x="38480" y="463839"/>
                    <a:pt x="58305" y="443780"/>
                    <a:pt x="82662" y="443430"/>
                  </a:cubicBezTo>
                  <a:close/>
                  <a:moveTo>
                    <a:pt x="334889" y="290034"/>
                  </a:moveTo>
                  <a:cubicBezTo>
                    <a:pt x="369568" y="290151"/>
                    <a:pt x="397930" y="319040"/>
                    <a:pt x="397609" y="353836"/>
                  </a:cubicBezTo>
                  <a:cubicBezTo>
                    <a:pt x="397287" y="387959"/>
                    <a:pt x="368808" y="416264"/>
                    <a:pt x="334743" y="416352"/>
                  </a:cubicBezTo>
                  <a:cubicBezTo>
                    <a:pt x="299859" y="416440"/>
                    <a:pt x="271701" y="388164"/>
                    <a:pt x="271759" y="353105"/>
                  </a:cubicBezTo>
                  <a:cubicBezTo>
                    <a:pt x="271789" y="317929"/>
                    <a:pt x="299830" y="289917"/>
                    <a:pt x="334889" y="290034"/>
                  </a:cubicBezTo>
                  <a:close/>
                  <a:moveTo>
                    <a:pt x="86230" y="189009"/>
                  </a:moveTo>
                  <a:cubicBezTo>
                    <a:pt x="134710" y="188892"/>
                    <a:pt x="173307" y="227548"/>
                    <a:pt x="173015" y="275969"/>
                  </a:cubicBezTo>
                  <a:cubicBezTo>
                    <a:pt x="172723" y="323338"/>
                    <a:pt x="133306" y="362316"/>
                    <a:pt x="85996" y="361994"/>
                  </a:cubicBezTo>
                  <a:cubicBezTo>
                    <a:pt x="38363" y="361702"/>
                    <a:pt x="-59" y="322900"/>
                    <a:pt x="0" y="275151"/>
                  </a:cubicBezTo>
                  <a:cubicBezTo>
                    <a:pt x="58" y="226934"/>
                    <a:pt x="37866" y="189126"/>
                    <a:pt x="86230" y="189009"/>
                  </a:cubicBezTo>
                  <a:close/>
                  <a:moveTo>
                    <a:pt x="166611" y="0"/>
                  </a:moveTo>
                  <a:cubicBezTo>
                    <a:pt x="191319" y="117"/>
                    <a:pt x="210851" y="19533"/>
                    <a:pt x="210939" y="44065"/>
                  </a:cubicBezTo>
                  <a:cubicBezTo>
                    <a:pt x="211027" y="69153"/>
                    <a:pt x="191143" y="88920"/>
                    <a:pt x="165968" y="88773"/>
                  </a:cubicBezTo>
                  <a:cubicBezTo>
                    <a:pt x="141347" y="88628"/>
                    <a:pt x="121756" y="69124"/>
                    <a:pt x="121610" y="44591"/>
                  </a:cubicBezTo>
                  <a:cubicBezTo>
                    <a:pt x="121405" y="19620"/>
                    <a:pt x="141318" y="-87"/>
                    <a:pt x="166611" y="0"/>
                  </a:cubicBezTo>
                  <a:close/>
                </a:path>
              </a:pathLst>
            </a:custGeom>
            <a:solidFill>
              <a:schemeClr val="accent5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4B020783-577A-45F5-81D9-8DE8DC9C22D2}"/>
                </a:ext>
              </a:extLst>
            </p:cNvPr>
            <p:cNvSpPr/>
            <p:nvPr/>
          </p:nvSpPr>
          <p:spPr>
            <a:xfrm>
              <a:off x="5534116" y="1278635"/>
              <a:ext cx="2882067" cy="3023401"/>
            </a:xfrm>
            <a:custGeom>
              <a:avLst/>
              <a:gdLst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28184 w 2882067"/>
                <a:gd name="connsiteY32" fmla="*/ 2582762 h 3023401"/>
                <a:gd name="connsiteX33" fmla="*/ 1204349 w 2882067"/>
                <a:gd name="connsiteY33" fmla="*/ 2634680 h 3023401"/>
                <a:gd name="connsiteX34" fmla="*/ 1191366 w 2882067"/>
                <a:gd name="connsiteY34" fmla="*/ 2641230 h 3023401"/>
                <a:gd name="connsiteX35" fmla="*/ 930982 w 2882067"/>
                <a:gd name="connsiteY35" fmla="*/ 2558598 h 3023401"/>
                <a:gd name="connsiteX36" fmla="*/ 180238 w 2882067"/>
                <a:gd name="connsiteY36" fmla="*/ 1877942 h 3023401"/>
                <a:gd name="connsiteX37" fmla="*/ 10820 w 2882067"/>
                <a:gd name="connsiteY37" fmla="*/ 1353694 h 3023401"/>
                <a:gd name="connsiteX38" fmla="*/ 36055 w 2882067"/>
                <a:gd name="connsiteY38" fmla="*/ 816228 h 3023401"/>
                <a:gd name="connsiteX39" fmla="*/ 501121 w 2882067"/>
                <a:gd name="connsiteY39" fmla="*/ 27735 h 3023401"/>
                <a:gd name="connsiteX40" fmla="*/ 527320 w 2882067"/>
                <a:gd name="connsiteY40" fmla="*/ 3875 h 3023401"/>
                <a:gd name="connsiteX41" fmla="*/ 532876 w 2882067"/>
                <a:gd name="connsiteY41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04349 w 2882067"/>
                <a:gd name="connsiteY32" fmla="*/ 2634680 h 3023401"/>
                <a:gd name="connsiteX33" fmla="*/ 1191366 w 2882067"/>
                <a:gd name="connsiteY33" fmla="*/ 2641230 h 3023401"/>
                <a:gd name="connsiteX34" fmla="*/ 930982 w 2882067"/>
                <a:gd name="connsiteY34" fmla="*/ 2558598 h 3023401"/>
                <a:gd name="connsiteX35" fmla="*/ 180238 w 2882067"/>
                <a:gd name="connsiteY35" fmla="*/ 1877942 h 3023401"/>
                <a:gd name="connsiteX36" fmla="*/ 10820 w 2882067"/>
                <a:gd name="connsiteY36" fmla="*/ 1353694 h 3023401"/>
                <a:gd name="connsiteX37" fmla="*/ 36055 w 2882067"/>
                <a:gd name="connsiteY37" fmla="*/ 816228 h 3023401"/>
                <a:gd name="connsiteX38" fmla="*/ 501121 w 2882067"/>
                <a:gd name="connsiteY38" fmla="*/ 27735 h 3023401"/>
                <a:gd name="connsiteX39" fmla="*/ 527320 w 2882067"/>
                <a:gd name="connsiteY39" fmla="*/ 3875 h 3023401"/>
                <a:gd name="connsiteX40" fmla="*/ 532876 w 2882067"/>
                <a:gd name="connsiteY40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04349 w 2882067"/>
                <a:gd name="connsiteY31" fmla="*/ 2634680 h 3023401"/>
                <a:gd name="connsiteX32" fmla="*/ 1191366 w 2882067"/>
                <a:gd name="connsiteY32" fmla="*/ 2641230 h 3023401"/>
                <a:gd name="connsiteX33" fmla="*/ 930982 w 2882067"/>
                <a:gd name="connsiteY33" fmla="*/ 2558598 h 3023401"/>
                <a:gd name="connsiteX34" fmla="*/ 180238 w 2882067"/>
                <a:gd name="connsiteY34" fmla="*/ 1877942 h 3023401"/>
                <a:gd name="connsiteX35" fmla="*/ 10820 w 2882067"/>
                <a:gd name="connsiteY35" fmla="*/ 1353694 h 3023401"/>
                <a:gd name="connsiteX36" fmla="*/ 36055 w 2882067"/>
                <a:gd name="connsiteY36" fmla="*/ 816228 h 3023401"/>
                <a:gd name="connsiteX37" fmla="*/ 501121 w 2882067"/>
                <a:gd name="connsiteY37" fmla="*/ 27735 h 3023401"/>
                <a:gd name="connsiteX38" fmla="*/ 527320 w 2882067"/>
                <a:gd name="connsiteY38" fmla="*/ 3875 h 3023401"/>
                <a:gd name="connsiteX39" fmla="*/ 532876 w 2882067"/>
                <a:gd name="connsiteY39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204349 w 2882067"/>
                <a:gd name="connsiteY30" fmla="*/ 2634680 h 3023401"/>
                <a:gd name="connsiteX31" fmla="*/ 1191366 w 2882067"/>
                <a:gd name="connsiteY31" fmla="*/ 2641230 h 3023401"/>
                <a:gd name="connsiteX32" fmla="*/ 930982 w 2882067"/>
                <a:gd name="connsiteY32" fmla="*/ 2558598 h 3023401"/>
                <a:gd name="connsiteX33" fmla="*/ 180238 w 2882067"/>
                <a:gd name="connsiteY33" fmla="*/ 1877942 h 3023401"/>
                <a:gd name="connsiteX34" fmla="*/ 10820 w 2882067"/>
                <a:gd name="connsiteY34" fmla="*/ 1353694 h 3023401"/>
                <a:gd name="connsiteX35" fmla="*/ 36055 w 2882067"/>
                <a:gd name="connsiteY35" fmla="*/ 816228 h 3023401"/>
                <a:gd name="connsiteX36" fmla="*/ 501121 w 2882067"/>
                <a:gd name="connsiteY36" fmla="*/ 27735 h 3023401"/>
                <a:gd name="connsiteX37" fmla="*/ 527320 w 2882067"/>
                <a:gd name="connsiteY37" fmla="*/ 3875 h 3023401"/>
                <a:gd name="connsiteX38" fmla="*/ 532876 w 2882067"/>
                <a:gd name="connsiteY38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82067" h="3023401">
                  <a:moveTo>
                    <a:pt x="532876" y="16"/>
                  </a:moveTo>
                  <a:cubicBezTo>
                    <a:pt x="536853" y="367"/>
                    <a:pt x="535537" y="4168"/>
                    <a:pt x="536092" y="6566"/>
                  </a:cubicBezTo>
                  <a:cubicBezTo>
                    <a:pt x="544163" y="41917"/>
                    <a:pt x="548666" y="77824"/>
                    <a:pt x="551736" y="113848"/>
                  </a:cubicBezTo>
                  <a:cubicBezTo>
                    <a:pt x="556385" y="168147"/>
                    <a:pt x="556561" y="222563"/>
                    <a:pt x="551765" y="276833"/>
                  </a:cubicBezTo>
                  <a:cubicBezTo>
                    <a:pt x="542642" y="380315"/>
                    <a:pt x="517788" y="479936"/>
                    <a:pt x="476003" y="575113"/>
                  </a:cubicBezTo>
                  <a:cubicBezTo>
                    <a:pt x="418225" y="706753"/>
                    <a:pt x="334276" y="819182"/>
                    <a:pt x="225765" y="913365"/>
                  </a:cubicBezTo>
                  <a:cubicBezTo>
                    <a:pt x="224683" y="914944"/>
                    <a:pt x="223221" y="916172"/>
                    <a:pt x="221643" y="918336"/>
                  </a:cubicBezTo>
                  <a:cubicBezTo>
                    <a:pt x="223601" y="916055"/>
                    <a:pt x="226146" y="916756"/>
                    <a:pt x="227695" y="915265"/>
                  </a:cubicBezTo>
                  <a:cubicBezTo>
                    <a:pt x="361352" y="822281"/>
                    <a:pt x="508840" y="766198"/>
                    <a:pt x="670977" y="749034"/>
                  </a:cubicBezTo>
                  <a:cubicBezTo>
                    <a:pt x="827179" y="732484"/>
                    <a:pt x="978263" y="753157"/>
                    <a:pt x="1124406" y="810819"/>
                  </a:cubicBezTo>
                  <a:cubicBezTo>
                    <a:pt x="1135020" y="815000"/>
                    <a:pt x="1132740" y="817866"/>
                    <a:pt x="1126921" y="824328"/>
                  </a:cubicBezTo>
                  <a:cubicBezTo>
                    <a:pt x="992679" y="973483"/>
                    <a:pt x="828202" y="1072139"/>
                    <a:pt x="632848" y="1118017"/>
                  </a:cubicBezTo>
                  <a:cubicBezTo>
                    <a:pt x="494893" y="1150415"/>
                    <a:pt x="337756" y="1149480"/>
                    <a:pt x="203250" y="1105619"/>
                  </a:cubicBezTo>
                  <a:cubicBezTo>
                    <a:pt x="212023" y="1143632"/>
                    <a:pt x="219303" y="1175708"/>
                    <a:pt x="230531" y="1202346"/>
                  </a:cubicBezTo>
                  <a:cubicBezTo>
                    <a:pt x="302843" y="1373899"/>
                    <a:pt x="427903" y="1486942"/>
                    <a:pt x="606795" y="1539428"/>
                  </a:cubicBezTo>
                  <a:cubicBezTo>
                    <a:pt x="788084" y="1596856"/>
                    <a:pt x="2039451" y="1559721"/>
                    <a:pt x="2678731" y="1559487"/>
                  </a:cubicBezTo>
                  <a:cubicBezTo>
                    <a:pt x="2740106" y="1559458"/>
                    <a:pt x="2792270" y="1579224"/>
                    <a:pt x="2833207" y="1625657"/>
                  </a:cubicBezTo>
                  <a:cubicBezTo>
                    <a:pt x="2857798" y="1653552"/>
                    <a:pt x="2872506" y="1686243"/>
                    <a:pt x="2878441" y="1722940"/>
                  </a:cubicBezTo>
                  <a:cubicBezTo>
                    <a:pt x="2878792" y="1725016"/>
                    <a:pt x="2881102" y="1753700"/>
                    <a:pt x="2882067" y="1766391"/>
                  </a:cubicBezTo>
                  <a:cubicBezTo>
                    <a:pt x="2881658" y="1830778"/>
                    <a:pt x="2824990" y="1889054"/>
                    <a:pt x="2806832" y="1904405"/>
                  </a:cubicBezTo>
                  <a:cubicBezTo>
                    <a:pt x="2738381" y="1962359"/>
                    <a:pt x="2586331" y="2058852"/>
                    <a:pt x="2393346" y="2123181"/>
                  </a:cubicBezTo>
                  <a:cubicBezTo>
                    <a:pt x="2241822" y="2173679"/>
                    <a:pt x="2150651" y="2196281"/>
                    <a:pt x="1964479" y="2213094"/>
                  </a:cubicBezTo>
                  <a:cubicBezTo>
                    <a:pt x="1955151" y="2213913"/>
                    <a:pt x="1952461" y="2218065"/>
                    <a:pt x="1951467" y="2226223"/>
                  </a:cubicBezTo>
                  <a:cubicBezTo>
                    <a:pt x="1945210" y="2277979"/>
                    <a:pt x="1935385" y="2329003"/>
                    <a:pt x="1920677" y="2379033"/>
                  </a:cubicBezTo>
                  <a:cubicBezTo>
                    <a:pt x="1893571" y="2471198"/>
                    <a:pt x="1793774" y="2647166"/>
                    <a:pt x="1788540" y="2650265"/>
                  </a:cubicBezTo>
                  <a:cubicBezTo>
                    <a:pt x="1732721" y="2729302"/>
                    <a:pt x="1667486" y="2799420"/>
                    <a:pt x="1591110" y="2859070"/>
                  </a:cubicBezTo>
                  <a:cubicBezTo>
                    <a:pt x="1496956" y="2932639"/>
                    <a:pt x="1392686" y="2986587"/>
                    <a:pt x="1278210" y="3020827"/>
                  </a:cubicBezTo>
                  <a:cubicBezTo>
                    <a:pt x="1274876" y="3021821"/>
                    <a:pt x="1271455" y="3022494"/>
                    <a:pt x="1267683" y="3023401"/>
                  </a:cubicBezTo>
                  <a:cubicBezTo>
                    <a:pt x="1261192" y="2966236"/>
                    <a:pt x="1260871" y="2909568"/>
                    <a:pt x="1265139" y="2852901"/>
                  </a:cubicBezTo>
                  <a:cubicBezTo>
                    <a:pt x="1270183" y="2786189"/>
                    <a:pt x="1281858" y="2721400"/>
                    <a:pt x="1300224" y="2658570"/>
                  </a:cubicBezTo>
                  <a:cubicBezTo>
                    <a:pt x="1263938" y="2652790"/>
                    <a:pt x="1249083" y="2649391"/>
                    <a:pt x="1191366" y="2641230"/>
                  </a:cubicBezTo>
                  <a:cubicBezTo>
                    <a:pt x="1139510" y="2633898"/>
                    <a:pt x="955193" y="2568949"/>
                    <a:pt x="930982" y="2558598"/>
                  </a:cubicBezTo>
                  <a:cubicBezTo>
                    <a:pt x="602263" y="2418273"/>
                    <a:pt x="351937" y="2191252"/>
                    <a:pt x="180238" y="1877942"/>
                  </a:cubicBezTo>
                  <a:cubicBezTo>
                    <a:pt x="90442" y="1714109"/>
                    <a:pt x="34973" y="1538814"/>
                    <a:pt x="10820" y="1353694"/>
                  </a:cubicBezTo>
                  <a:cubicBezTo>
                    <a:pt x="-1695" y="1257698"/>
                    <a:pt x="-13128" y="1003249"/>
                    <a:pt x="36055" y="816228"/>
                  </a:cubicBezTo>
                  <a:cubicBezTo>
                    <a:pt x="109389" y="505229"/>
                    <a:pt x="265123" y="242768"/>
                    <a:pt x="501121" y="27735"/>
                  </a:cubicBezTo>
                  <a:cubicBezTo>
                    <a:pt x="509834" y="19782"/>
                    <a:pt x="518694" y="11946"/>
                    <a:pt x="527320" y="3875"/>
                  </a:cubicBezTo>
                  <a:cubicBezTo>
                    <a:pt x="529045" y="2238"/>
                    <a:pt x="530449" y="-218"/>
                    <a:pt x="532876" y="16"/>
                  </a:cubicBezTo>
                  <a:close/>
                </a:path>
              </a:pathLst>
            </a:custGeom>
            <a:solidFill>
              <a:schemeClr val="accent1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EDA7CA3A-065A-4679-9AD5-08282D176410}"/>
                </a:ext>
              </a:extLst>
            </p:cNvPr>
            <p:cNvSpPr/>
            <p:nvPr/>
          </p:nvSpPr>
          <p:spPr>
            <a:xfrm>
              <a:off x="7816286" y="3069292"/>
              <a:ext cx="63490" cy="62403"/>
            </a:xfrm>
            <a:custGeom>
              <a:avLst/>
              <a:gdLst>
                <a:gd name="connsiteX0" fmla="*/ 70645 w 144012"/>
                <a:gd name="connsiteY0" fmla="*/ 141544 h 141547"/>
                <a:gd name="connsiteX1" fmla="*/ 8 w 144012"/>
                <a:gd name="connsiteY1" fmla="*/ 69582 h 141547"/>
                <a:gd name="connsiteX2" fmla="*/ 72899 w 144012"/>
                <a:gd name="connsiteY2" fmla="*/ 7 h 141547"/>
                <a:gd name="connsiteX3" fmla="*/ 144000 w 144012"/>
                <a:gd name="connsiteY3" fmla="*/ 72102 h 141547"/>
                <a:gd name="connsiteX4" fmla="*/ 70645 w 144012"/>
                <a:gd name="connsiteY4" fmla="*/ 141544 h 14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2" h="141547">
                  <a:moveTo>
                    <a:pt x="70645" y="141544"/>
                  </a:moveTo>
                  <a:cubicBezTo>
                    <a:pt x="30651" y="141213"/>
                    <a:pt x="-588" y="109310"/>
                    <a:pt x="8" y="69582"/>
                  </a:cubicBezTo>
                  <a:cubicBezTo>
                    <a:pt x="672" y="29720"/>
                    <a:pt x="32309" y="-524"/>
                    <a:pt x="72899" y="7"/>
                  </a:cubicBezTo>
                  <a:cubicBezTo>
                    <a:pt x="112628" y="471"/>
                    <a:pt x="144730" y="33103"/>
                    <a:pt x="144000" y="72102"/>
                  </a:cubicBezTo>
                  <a:cubicBezTo>
                    <a:pt x="143271" y="111831"/>
                    <a:pt x="111434" y="141942"/>
                    <a:pt x="70645" y="141544"/>
                  </a:cubicBezTo>
                  <a:close/>
                </a:path>
              </a:pathLst>
            </a:custGeom>
            <a:solidFill>
              <a:srgbClr val="FEFEFE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6018BE56-9878-4737-8220-0181C2259185}"/>
                </a:ext>
              </a:extLst>
            </p:cNvPr>
            <p:cNvSpPr/>
            <p:nvPr/>
          </p:nvSpPr>
          <p:spPr>
            <a:xfrm>
              <a:off x="6736484" y="3393060"/>
              <a:ext cx="524870" cy="554728"/>
            </a:xfrm>
            <a:custGeom>
              <a:avLst/>
              <a:gdLst>
                <a:gd name="connsiteX0" fmla="*/ 523280 w 524870"/>
                <a:gd name="connsiteY0" fmla="*/ 88 h 554728"/>
                <a:gd name="connsiteX1" fmla="*/ 524362 w 524870"/>
                <a:gd name="connsiteY1" fmla="*/ 1930 h 554728"/>
                <a:gd name="connsiteX2" fmla="*/ 386113 w 524870"/>
                <a:gd name="connsiteY2" fmla="*/ 102341 h 554728"/>
                <a:gd name="connsiteX3" fmla="*/ 166724 w 524870"/>
                <a:gd name="connsiteY3" fmla="*/ 373779 h 554728"/>
                <a:gd name="connsiteX4" fmla="*/ 124062 w 524870"/>
                <a:gd name="connsiteY4" fmla="*/ 463584 h 554728"/>
                <a:gd name="connsiteX5" fmla="*/ 92056 w 524870"/>
                <a:gd name="connsiteY5" fmla="*/ 554728 h 554728"/>
                <a:gd name="connsiteX6" fmla="*/ 12373 w 524870"/>
                <a:gd name="connsiteY6" fmla="*/ 529698 h 554728"/>
                <a:gd name="connsiteX7" fmla="*/ 0 w 524870"/>
                <a:gd name="connsiteY7" fmla="*/ 522902 h 554728"/>
                <a:gd name="connsiteX8" fmla="*/ 42601 w 524870"/>
                <a:gd name="connsiteY8" fmla="*/ 430108 h 554728"/>
                <a:gd name="connsiteX9" fmla="*/ 249035 w 524870"/>
                <a:gd name="connsiteY9" fmla="*/ 168570 h 554728"/>
                <a:gd name="connsiteX10" fmla="*/ 364885 w 524870"/>
                <a:gd name="connsiteY10" fmla="*/ 81405 h 554728"/>
                <a:gd name="connsiteX11" fmla="*/ 523280 w 524870"/>
                <a:gd name="connsiteY11" fmla="*/ 88 h 5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870" h="554728">
                  <a:moveTo>
                    <a:pt x="523280" y="88"/>
                  </a:moveTo>
                  <a:cubicBezTo>
                    <a:pt x="524478" y="-409"/>
                    <a:pt x="525531" y="1345"/>
                    <a:pt x="524362" y="1930"/>
                  </a:cubicBezTo>
                  <a:cubicBezTo>
                    <a:pt x="468279" y="29738"/>
                    <a:pt x="387868" y="100850"/>
                    <a:pt x="386113" y="102341"/>
                  </a:cubicBezTo>
                  <a:cubicBezTo>
                    <a:pt x="296229" y="179272"/>
                    <a:pt x="222982" y="269683"/>
                    <a:pt x="166724" y="373779"/>
                  </a:cubicBezTo>
                  <a:cubicBezTo>
                    <a:pt x="150817" y="403217"/>
                    <a:pt x="136599" y="433153"/>
                    <a:pt x="124062" y="463584"/>
                  </a:cubicBezTo>
                  <a:lnTo>
                    <a:pt x="92056" y="554728"/>
                  </a:lnTo>
                  <a:lnTo>
                    <a:pt x="12373" y="529698"/>
                  </a:lnTo>
                  <a:lnTo>
                    <a:pt x="0" y="522902"/>
                  </a:lnTo>
                  <a:lnTo>
                    <a:pt x="42601" y="430108"/>
                  </a:lnTo>
                  <a:cubicBezTo>
                    <a:pt x="95080" y="331555"/>
                    <a:pt x="163990" y="244405"/>
                    <a:pt x="249035" y="168570"/>
                  </a:cubicBezTo>
                  <a:cubicBezTo>
                    <a:pt x="285205" y="136319"/>
                    <a:pt x="323188" y="106347"/>
                    <a:pt x="364885" y="81405"/>
                  </a:cubicBezTo>
                  <a:cubicBezTo>
                    <a:pt x="395909" y="61025"/>
                    <a:pt x="479975" y="18041"/>
                    <a:pt x="523280" y="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092AC1F4-3511-4548-BCCC-84C6CE05E717}"/>
              </a:ext>
            </a:extLst>
          </p:cNvPr>
          <p:cNvGrpSpPr/>
          <p:nvPr/>
        </p:nvGrpSpPr>
        <p:grpSpPr>
          <a:xfrm>
            <a:off x="8979601" y="2724321"/>
            <a:ext cx="3309434" cy="4184098"/>
            <a:chOff x="6943852" y="4203913"/>
            <a:chExt cx="1048287" cy="1325343"/>
          </a:xfrm>
        </p:grpSpPr>
        <p:sp>
          <p:nvSpPr>
            <p:cNvPr id="98" name="Freeform: Shape 57">
              <a:extLst>
                <a:ext uri="{FF2B5EF4-FFF2-40B4-BE49-F238E27FC236}">
                  <a16:creationId xmlns:a16="http://schemas.microsoft.com/office/drawing/2014/main" id="{19B60FC2-D36D-4ECD-8E0B-D3C77235EF08}"/>
                </a:ext>
              </a:extLst>
            </p:cNvPr>
            <p:cNvSpPr/>
            <p:nvPr/>
          </p:nvSpPr>
          <p:spPr>
            <a:xfrm>
              <a:off x="6943852" y="4204548"/>
              <a:ext cx="1048287" cy="1324634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50380B7A-3365-4033-BAD0-845616E2B04C}"/>
                </a:ext>
              </a:extLst>
            </p:cNvPr>
            <p:cNvSpPr/>
            <p:nvPr/>
          </p:nvSpPr>
          <p:spPr>
            <a:xfrm>
              <a:off x="7082979" y="5100235"/>
              <a:ext cx="810087" cy="397486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FDEFE54E-189E-4108-8C7C-95CFB856DF23}"/>
                </a:ext>
              </a:extLst>
            </p:cNvPr>
            <p:cNvSpPr/>
            <p:nvPr/>
          </p:nvSpPr>
          <p:spPr>
            <a:xfrm>
              <a:off x="7551288" y="4592445"/>
              <a:ext cx="342057" cy="532421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94821028-F08A-4445-8B94-CE7F64A8E4F2}"/>
                </a:ext>
              </a:extLst>
            </p:cNvPr>
            <p:cNvSpPr/>
            <p:nvPr/>
          </p:nvSpPr>
          <p:spPr>
            <a:xfrm>
              <a:off x="7003264" y="4885415"/>
              <a:ext cx="460981" cy="326226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DDA4BAC8-12B8-4538-B7E4-BD0114774299}"/>
                </a:ext>
              </a:extLst>
            </p:cNvPr>
            <p:cNvSpPr/>
            <p:nvPr/>
          </p:nvSpPr>
          <p:spPr>
            <a:xfrm>
              <a:off x="7494070" y="4203913"/>
              <a:ext cx="267166" cy="294293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  <a:gd name="connsiteX0" fmla="*/ 673218 w 745185"/>
                <a:gd name="connsiteY0" fmla="*/ 850701 h 850701"/>
                <a:gd name="connsiteX1" fmla="*/ 670371 w 745185"/>
                <a:gd name="connsiteY1" fmla="*/ 728265 h 850701"/>
                <a:gd name="connsiteX2" fmla="*/ 619282 w 745185"/>
                <a:gd name="connsiteY2" fmla="*/ 579391 h 850701"/>
                <a:gd name="connsiteX3" fmla="*/ 548993 w 745185"/>
                <a:gd name="connsiteY3" fmla="*/ 560924 h 850701"/>
                <a:gd name="connsiteX4" fmla="*/ 495219 w 745185"/>
                <a:gd name="connsiteY4" fmla="*/ 631131 h 850701"/>
                <a:gd name="connsiteX5" fmla="*/ 494731 w 745185"/>
                <a:gd name="connsiteY5" fmla="*/ 696945 h 850701"/>
                <a:gd name="connsiteX6" fmla="*/ 404837 w 745185"/>
                <a:gd name="connsiteY6" fmla="*/ 644228 h 850701"/>
                <a:gd name="connsiteX7" fmla="*/ 185836 w 745185"/>
                <a:gd name="connsiteY7" fmla="*/ 550022 h 850701"/>
                <a:gd name="connsiteX8" fmla="*/ 88946 w 745185"/>
                <a:gd name="connsiteY8" fmla="*/ 522444 h 850701"/>
                <a:gd name="connsiteX9" fmla="*/ 0 w 745185"/>
                <a:gd name="connsiteY9" fmla="*/ 614313 h 850701"/>
                <a:gd name="connsiteX10" fmla="*/ 149797 w 745185"/>
                <a:gd name="connsiteY10" fmla="*/ 343794 h 850701"/>
                <a:gd name="connsiteX11" fmla="*/ 357164 w 745185"/>
                <a:gd name="connsiteY11" fmla="*/ 194757 h 850701"/>
                <a:gd name="connsiteX12" fmla="*/ 372215 w 745185"/>
                <a:gd name="connsiteY12" fmla="*/ 163355 h 850701"/>
                <a:gd name="connsiteX13" fmla="*/ 598618 w 745185"/>
                <a:gd name="connsiteY13" fmla="*/ 19931 h 850701"/>
                <a:gd name="connsiteX14" fmla="*/ 739764 w 745185"/>
                <a:gd name="connsiteY14" fmla="*/ 225752 h 850701"/>
                <a:gd name="connsiteX15" fmla="*/ 689407 w 745185"/>
                <a:gd name="connsiteY15" fmla="*/ 344201 h 850701"/>
                <a:gd name="connsiteX16" fmla="*/ 683712 w 745185"/>
                <a:gd name="connsiteY16" fmla="*/ 380159 h 850701"/>
                <a:gd name="connsiteX17" fmla="*/ 744808 w 745185"/>
                <a:gd name="connsiteY17" fmla="*/ 667577 h 850701"/>
                <a:gd name="connsiteX18" fmla="*/ 685177 w 745185"/>
                <a:gd name="connsiteY18" fmla="*/ 821007 h 850701"/>
                <a:gd name="connsiteX19" fmla="*/ 673218 w 745185"/>
                <a:gd name="connsiteY19" fmla="*/ 850701 h 850701"/>
                <a:gd name="connsiteX0" fmla="*/ 697149 w 769116"/>
                <a:gd name="connsiteY0" fmla="*/ 850701 h 850701"/>
                <a:gd name="connsiteX1" fmla="*/ 694302 w 769116"/>
                <a:gd name="connsiteY1" fmla="*/ 728265 h 850701"/>
                <a:gd name="connsiteX2" fmla="*/ 643213 w 769116"/>
                <a:gd name="connsiteY2" fmla="*/ 579391 h 850701"/>
                <a:gd name="connsiteX3" fmla="*/ 572924 w 769116"/>
                <a:gd name="connsiteY3" fmla="*/ 560924 h 850701"/>
                <a:gd name="connsiteX4" fmla="*/ 519150 w 769116"/>
                <a:gd name="connsiteY4" fmla="*/ 631131 h 850701"/>
                <a:gd name="connsiteX5" fmla="*/ 518662 w 769116"/>
                <a:gd name="connsiteY5" fmla="*/ 696945 h 850701"/>
                <a:gd name="connsiteX6" fmla="*/ 428768 w 769116"/>
                <a:gd name="connsiteY6" fmla="*/ 644228 h 850701"/>
                <a:gd name="connsiteX7" fmla="*/ 209767 w 769116"/>
                <a:gd name="connsiteY7" fmla="*/ 550022 h 850701"/>
                <a:gd name="connsiteX8" fmla="*/ 112877 w 769116"/>
                <a:gd name="connsiteY8" fmla="*/ 522444 h 850701"/>
                <a:gd name="connsiteX9" fmla="*/ 23931 w 769116"/>
                <a:gd name="connsiteY9" fmla="*/ 614313 h 850701"/>
                <a:gd name="connsiteX10" fmla="*/ 173728 w 769116"/>
                <a:gd name="connsiteY10" fmla="*/ 343794 h 850701"/>
                <a:gd name="connsiteX11" fmla="*/ 381095 w 769116"/>
                <a:gd name="connsiteY11" fmla="*/ 194757 h 850701"/>
                <a:gd name="connsiteX12" fmla="*/ 396146 w 769116"/>
                <a:gd name="connsiteY12" fmla="*/ 163355 h 850701"/>
                <a:gd name="connsiteX13" fmla="*/ 622549 w 769116"/>
                <a:gd name="connsiteY13" fmla="*/ 19931 h 850701"/>
                <a:gd name="connsiteX14" fmla="*/ 763695 w 769116"/>
                <a:gd name="connsiteY14" fmla="*/ 225752 h 850701"/>
                <a:gd name="connsiteX15" fmla="*/ 713338 w 769116"/>
                <a:gd name="connsiteY15" fmla="*/ 344201 h 850701"/>
                <a:gd name="connsiteX16" fmla="*/ 707643 w 769116"/>
                <a:gd name="connsiteY16" fmla="*/ 380159 h 850701"/>
                <a:gd name="connsiteX17" fmla="*/ 768739 w 769116"/>
                <a:gd name="connsiteY17" fmla="*/ 667577 h 850701"/>
                <a:gd name="connsiteX18" fmla="*/ 709108 w 769116"/>
                <a:gd name="connsiteY18" fmla="*/ 821007 h 850701"/>
                <a:gd name="connsiteX19" fmla="*/ 697149 w 769116"/>
                <a:gd name="connsiteY19" fmla="*/ 850701 h 850701"/>
                <a:gd name="connsiteX0" fmla="*/ 699167 w 771135"/>
                <a:gd name="connsiteY0" fmla="*/ 850701 h 850701"/>
                <a:gd name="connsiteX1" fmla="*/ 696320 w 771135"/>
                <a:gd name="connsiteY1" fmla="*/ 728265 h 850701"/>
                <a:gd name="connsiteX2" fmla="*/ 645231 w 771135"/>
                <a:gd name="connsiteY2" fmla="*/ 579391 h 850701"/>
                <a:gd name="connsiteX3" fmla="*/ 574942 w 771135"/>
                <a:gd name="connsiteY3" fmla="*/ 560924 h 850701"/>
                <a:gd name="connsiteX4" fmla="*/ 521168 w 771135"/>
                <a:gd name="connsiteY4" fmla="*/ 631131 h 850701"/>
                <a:gd name="connsiteX5" fmla="*/ 520680 w 771135"/>
                <a:gd name="connsiteY5" fmla="*/ 696945 h 850701"/>
                <a:gd name="connsiteX6" fmla="*/ 430786 w 771135"/>
                <a:gd name="connsiteY6" fmla="*/ 644228 h 850701"/>
                <a:gd name="connsiteX7" fmla="*/ 211785 w 771135"/>
                <a:gd name="connsiteY7" fmla="*/ 550022 h 850701"/>
                <a:gd name="connsiteX8" fmla="*/ 114895 w 771135"/>
                <a:gd name="connsiteY8" fmla="*/ 522444 h 850701"/>
                <a:gd name="connsiteX9" fmla="*/ 25949 w 771135"/>
                <a:gd name="connsiteY9" fmla="*/ 614313 h 850701"/>
                <a:gd name="connsiteX10" fmla="*/ 156355 w 771135"/>
                <a:gd name="connsiteY10" fmla="*/ 319555 h 850701"/>
                <a:gd name="connsiteX11" fmla="*/ 383113 w 771135"/>
                <a:gd name="connsiteY11" fmla="*/ 194757 h 850701"/>
                <a:gd name="connsiteX12" fmla="*/ 398164 w 771135"/>
                <a:gd name="connsiteY12" fmla="*/ 163355 h 850701"/>
                <a:gd name="connsiteX13" fmla="*/ 624567 w 771135"/>
                <a:gd name="connsiteY13" fmla="*/ 19931 h 850701"/>
                <a:gd name="connsiteX14" fmla="*/ 765713 w 771135"/>
                <a:gd name="connsiteY14" fmla="*/ 225752 h 850701"/>
                <a:gd name="connsiteX15" fmla="*/ 715356 w 771135"/>
                <a:gd name="connsiteY15" fmla="*/ 344201 h 850701"/>
                <a:gd name="connsiteX16" fmla="*/ 709661 w 771135"/>
                <a:gd name="connsiteY16" fmla="*/ 380159 h 850701"/>
                <a:gd name="connsiteX17" fmla="*/ 770757 w 771135"/>
                <a:gd name="connsiteY17" fmla="*/ 667577 h 850701"/>
                <a:gd name="connsiteX18" fmla="*/ 711126 w 771135"/>
                <a:gd name="connsiteY18" fmla="*/ 821007 h 850701"/>
                <a:gd name="connsiteX19" fmla="*/ 699167 w 771135"/>
                <a:gd name="connsiteY19" fmla="*/ 850701 h 850701"/>
                <a:gd name="connsiteX0" fmla="*/ 702199 w 774167"/>
                <a:gd name="connsiteY0" fmla="*/ 850701 h 850701"/>
                <a:gd name="connsiteX1" fmla="*/ 699352 w 774167"/>
                <a:gd name="connsiteY1" fmla="*/ 728265 h 850701"/>
                <a:gd name="connsiteX2" fmla="*/ 648263 w 774167"/>
                <a:gd name="connsiteY2" fmla="*/ 579391 h 850701"/>
                <a:gd name="connsiteX3" fmla="*/ 577974 w 774167"/>
                <a:gd name="connsiteY3" fmla="*/ 560924 h 850701"/>
                <a:gd name="connsiteX4" fmla="*/ 524200 w 774167"/>
                <a:gd name="connsiteY4" fmla="*/ 631131 h 850701"/>
                <a:gd name="connsiteX5" fmla="*/ 523712 w 774167"/>
                <a:gd name="connsiteY5" fmla="*/ 696945 h 850701"/>
                <a:gd name="connsiteX6" fmla="*/ 433818 w 774167"/>
                <a:gd name="connsiteY6" fmla="*/ 644228 h 850701"/>
                <a:gd name="connsiteX7" fmla="*/ 214817 w 774167"/>
                <a:gd name="connsiteY7" fmla="*/ 550022 h 850701"/>
                <a:gd name="connsiteX8" fmla="*/ 117927 w 774167"/>
                <a:gd name="connsiteY8" fmla="*/ 522444 h 850701"/>
                <a:gd name="connsiteX9" fmla="*/ 28981 w 774167"/>
                <a:gd name="connsiteY9" fmla="*/ 614313 h 850701"/>
                <a:gd name="connsiteX10" fmla="*/ 135147 w 774167"/>
                <a:gd name="connsiteY10" fmla="*/ 319555 h 850701"/>
                <a:gd name="connsiteX11" fmla="*/ 386145 w 774167"/>
                <a:gd name="connsiteY11" fmla="*/ 194757 h 850701"/>
                <a:gd name="connsiteX12" fmla="*/ 401196 w 774167"/>
                <a:gd name="connsiteY12" fmla="*/ 163355 h 850701"/>
                <a:gd name="connsiteX13" fmla="*/ 627599 w 774167"/>
                <a:gd name="connsiteY13" fmla="*/ 19931 h 850701"/>
                <a:gd name="connsiteX14" fmla="*/ 768745 w 774167"/>
                <a:gd name="connsiteY14" fmla="*/ 225752 h 850701"/>
                <a:gd name="connsiteX15" fmla="*/ 718388 w 774167"/>
                <a:gd name="connsiteY15" fmla="*/ 344201 h 850701"/>
                <a:gd name="connsiteX16" fmla="*/ 712693 w 774167"/>
                <a:gd name="connsiteY16" fmla="*/ 380159 h 850701"/>
                <a:gd name="connsiteX17" fmla="*/ 773789 w 774167"/>
                <a:gd name="connsiteY17" fmla="*/ 667577 h 850701"/>
                <a:gd name="connsiteX18" fmla="*/ 714158 w 774167"/>
                <a:gd name="connsiteY18" fmla="*/ 821007 h 850701"/>
                <a:gd name="connsiteX19" fmla="*/ 702199 w 774167"/>
                <a:gd name="connsiteY19" fmla="*/ 850701 h 850701"/>
                <a:gd name="connsiteX0" fmla="*/ 698230 w 770198"/>
                <a:gd name="connsiteY0" fmla="*/ 850701 h 850701"/>
                <a:gd name="connsiteX1" fmla="*/ 695383 w 770198"/>
                <a:gd name="connsiteY1" fmla="*/ 728265 h 850701"/>
                <a:gd name="connsiteX2" fmla="*/ 644294 w 770198"/>
                <a:gd name="connsiteY2" fmla="*/ 579391 h 850701"/>
                <a:gd name="connsiteX3" fmla="*/ 574005 w 770198"/>
                <a:gd name="connsiteY3" fmla="*/ 560924 h 850701"/>
                <a:gd name="connsiteX4" fmla="*/ 520231 w 770198"/>
                <a:gd name="connsiteY4" fmla="*/ 631131 h 850701"/>
                <a:gd name="connsiteX5" fmla="*/ 519743 w 770198"/>
                <a:gd name="connsiteY5" fmla="*/ 696945 h 850701"/>
                <a:gd name="connsiteX6" fmla="*/ 429849 w 770198"/>
                <a:gd name="connsiteY6" fmla="*/ 644228 h 850701"/>
                <a:gd name="connsiteX7" fmla="*/ 210848 w 770198"/>
                <a:gd name="connsiteY7" fmla="*/ 550022 h 850701"/>
                <a:gd name="connsiteX8" fmla="*/ 113958 w 770198"/>
                <a:gd name="connsiteY8" fmla="*/ 522444 h 850701"/>
                <a:gd name="connsiteX9" fmla="*/ 25012 w 770198"/>
                <a:gd name="connsiteY9" fmla="*/ 614313 h 850701"/>
                <a:gd name="connsiteX10" fmla="*/ 131178 w 770198"/>
                <a:gd name="connsiteY10" fmla="*/ 319555 h 850701"/>
                <a:gd name="connsiteX11" fmla="*/ 382176 w 770198"/>
                <a:gd name="connsiteY11" fmla="*/ 194757 h 850701"/>
                <a:gd name="connsiteX12" fmla="*/ 397227 w 770198"/>
                <a:gd name="connsiteY12" fmla="*/ 163355 h 850701"/>
                <a:gd name="connsiteX13" fmla="*/ 623630 w 770198"/>
                <a:gd name="connsiteY13" fmla="*/ 19931 h 850701"/>
                <a:gd name="connsiteX14" fmla="*/ 764776 w 770198"/>
                <a:gd name="connsiteY14" fmla="*/ 225752 h 850701"/>
                <a:gd name="connsiteX15" fmla="*/ 714419 w 770198"/>
                <a:gd name="connsiteY15" fmla="*/ 344201 h 850701"/>
                <a:gd name="connsiteX16" fmla="*/ 708724 w 770198"/>
                <a:gd name="connsiteY16" fmla="*/ 380159 h 850701"/>
                <a:gd name="connsiteX17" fmla="*/ 769820 w 770198"/>
                <a:gd name="connsiteY17" fmla="*/ 667577 h 850701"/>
                <a:gd name="connsiteX18" fmla="*/ 710189 w 770198"/>
                <a:gd name="connsiteY18" fmla="*/ 821007 h 850701"/>
                <a:gd name="connsiteX19" fmla="*/ 698230 w 770198"/>
                <a:gd name="connsiteY19" fmla="*/ 850701 h 850701"/>
                <a:gd name="connsiteX0" fmla="*/ 699560 w 771528"/>
                <a:gd name="connsiteY0" fmla="*/ 850701 h 850701"/>
                <a:gd name="connsiteX1" fmla="*/ 696713 w 771528"/>
                <a:gd name="connsiteY1" fmla="*/ 728265 h 850701"/>
                <a:gd name="connsiteX2" fmla="*/ 645624 w 771528"/>
                <a:gd name="connsiteY2" fmla="*/ 579391 h 850701"/>
                <a:gd name="connsiteX3" fmla="*/ 575335 w 771528"/>
                <a:gd name="connsiteY3" fmla="*/ 560924 h 850701"/>
                <a:gd name="connsiteX4" fmla="*/ 521561 w 771528"/>
                <a:gd name="connsiteY4" fmla="*/ 631131 h 850701"/>
                <a:gd name="connsiteX5" fmla="*/ 521073 w 771528"/>
                <a:gd name="connsiteY5" fmla="*/ 696945 h 850701"/>
                <a:gd name="connsiteX6" fmla="*/ 431179 w 771528"/>
                <a:gd name="connsiteY6" fmla="*/ 644228 h 850701"/>
                <a:gd name="connsiteX7" fmla="*/ 212178 w 771528"/>
                <a:gd name="connsiteY7" fmla="*/ 550022 h 850701"/>
                <a:gd name="connsiteX8" fmla="*/ 115288 w 771528"/>
                <a:gd name="connsiteY8" fmla="*/ 522444 h 850701"/>
                <a:gd name="connsiteX9" fmla="*/ 26342 w 771528"/>
                <a:gd name="connsiteY9" fmla="*/ 614313 h 850701"/>
                <a:gd name="connsiteX10" fmla="*/ 122812 w 771528"/>
                <a:gd name="connsiteY10" fmla="*/ 297740 h 850701"/>
                <a:gd name="connsiteX11" fmla="*/ 383506 w 771528"/>
                <a:gd name="connsiteY11" fmla="*/ 194757 h 850701"/>
                <a:gd name="connsiteX12" fmla="*/ 398557 w 771528"/>
                <a:gd name="connsiteY12" fmla="*/ 163355 h 850701"/>
                <a:gd name="connsiteX13" fmla="*/ 624960 w 771528"/>
                <a:gd name="connsiteY13" fmla="*/ 19931 h 850701"/>
                <a:gd name="connsiteX14" fmla="*/ 766106 w 771528"/>
                <a:gd name="connsiteY14" fmla="*/ 225752 h 850701"/>
                <a:gd name="connsiteX15" fmla="*/ 715749 w 771528"/>
                <a:gd name="connsiteY15" fmla="*/ 344201 h 850701"/>
                <a:gd name="connsiteX16" fmla="*/ 710054 w 771528"/>
                <a:gd name="connsiteY16" fmla="*/ 380159 h 850701"/>
                <a:gd name="connsiteX17" fmla="*/ 771150 w 771528"/>
                <a:gd name="connsiteY17" fmla="*/ 667577 h 850701"/>
                <a:gd name="connsiteX18" fmla="*/ 711519 w 771528"/>
                <a:gd name="connsiteY18" fmla="*/ 821007 h 850701"/>
                <a:gd name="connsiteX19" fmla="*/ 699560 w 771528"/>
                <a:gd name="connsiteY19" fmla="*/ 850701 h 850701"/>
                <a:gd name="connsiteX0" fmla="*/ 702046 w 774014"/>
                <a:gd name="connsiteY0" fmla="*/ 850701 h 850701"/>
                <a:gd name="connsiteX1" fmla="*/ 699199 w 774014"/>
                <a:gd name="connsiteY1" fmla="*/ 728265 h 850701"/>
                <a:gd name="connsiteX2" fmla="*/ 648110 w 774014"/>
                <a:gd name="connsiteY2" fmla="*/ 579391 h 850701"/>
                <a:gd name="connsiteX3" fmla="*/ 577821 w 774014"/>
                <a:gd name="connsiteY3" fmla="*/ 560924 h 850701"/>
                <a:gd name="connsiteX4" fmla="*/ 524047 w 774014"/>
                <a:gd name="connsiteY4" fmla="*/ 631131 h 850701"/>
                <a:gd name="connsiteX5" fmla="*/ 523559 w 774014"/>
                <a:gd name="connsiteY5" fmla="*/ 696945 h 850701"/>
                <a:gd name="connsiteX6" fmla="*/ 433665 w 774014"/>
                <a:gd name="connsiteY6" fmla="*/ 644228 h 850701"/>
                <a:gd name="connsiteX7" fmla="*/ 214664 w 774014"/>
                <a:gd name="connsiteY7" fmla="*/ 550022 h 850701"/>
                <a:gd name="connsiteX8" fmla="*/ 117774 w 774014"/>
                <a:gd name="connsiteY8" fmla="*/ 522444 h 850701"/>
                <a:gd name="connsiteX9" fmla="*/ 28828 w 774014"/>
                <a:gd name="connsiteY9" fmla="*/ 614313 h 850701"/>
                <a:gd name="connsiteX10" fmla="*/ 125298 w 774014"/>
                <a:gd name="connsiteY10" fmla="*/ 297740 h 850701"/>
                <a:gd name="connsiteX11" fmla="*/ 385992 w 774014"/>
                <a:gd name="connsiteY11" fmla="*/ 194757 h 850701"/>
                <a:gd name="connsiteX12" fmla="*/ 401043 w 774014"/>
                <a:gd name="connsiteY12" fmla="*/ 163355 h 850701"/>
                <a:gd name="connsiteX13" fmla="*/ 627446 w 774014"/>
                <a:gd name="connsiteY13" fmla="*/ 19931 h 850701"/>
                <a:gd name="connsiteX14" fmla="*/ 768592 w 774014"/>
                <a:gd name="connsiteY14" fmla="*/ 225752 h 850701"/>
                <a:gd name="connsiteX15" fmla="*/ 718235 w 774014"/>
                <a:gd name="connsiteY15" fmla="*/ 344201 h 850701"/>
                <a:gd name="connsiteX16" fmla="*/ 712540 w 774014"/>
                <a:gd name="connsiteY16" fmla="*/ 380159 h 850701"/>
                <a:gd name="connsiteX17" fmla="*/ 773636 w 774014"/>
                <a:gd name="connsiteY17" fmla="*/ 667577 h 850701"/>
                <a:gd name="connsiteX18" fmla="*/ 714005 w 774014"/>
                <a:gd name="connsiteY18" fmla="*/ 821007 h 850701"/>
                <a:gd name="connsiteX19" fmla="*/ 702046 w 774014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31800 h 831800"/>
                <a:gd name="connsiteX1" fmla="*/ 695743 w 770558"/>
                <a:gd name="connsiteY1" fmla="*/ 709364 h 831800"/>
                <a:gd name="connsiteX2" fmla="*/ 644654 w 770558"/>
                <a:gd name="connsiteY2" fmla="*/ 560490 h 831800"/>
                <a:gd name="connsiteX3" fmla="*/ 574365 w 770558"/>
                <a:gd name="connsiteY3" fmla="*/ 542023 h 831800"/>
                <a:gd name="connsiteX4" fmla="*/ 520591 w 770558"/>
                <a:gd name="connsiteY4" fmla="*/ 612230 h 831800"/>
                <a:gd name="connsiteX5" fmla="*/ 520103 w 770558"/>
                <a:gd name="connsiteY5" fmla="*/ 678044 h 831800"/>
                <a:gd name="connsiteX6" fmla="*/ 430209 w 770558"/>
                <a:gd name="connsiteY6" fmla="*/ 625327 h 831800"/>
                <a:gd name="connsiteX7" fmla="*/ 211208 w 770558"/>
                <a:gd name="connsiteY7" fmla="*/ 531121 h 831800"/>
                <a:gd name="connsiteX8" fmla="*/ 114318 w 770558"/>
                <a:gd name="connsiteY8" fmla="*/ 503543 h 831800"/>
                <a:gd name="connsiteX9" fmla="*/ 25372 w 770558"/>
                <a:gd name="connsiteY9" fmla="*/ 595412 h 831800"/>
                <a:gd name="connsiteX10" fmla="*/ 121842 w 770558"/>
                <a:gd name="connsiteY10" fmla="*/ 278839 h 831800"/>
                <a:gd name="connsiteX11" fmla="*/ 336481 w 770558"/>
                <a:gd name="connsiteY11" fmla="*/ 190399 h 831800"/>
                <a:gd name="connsiteX12" fmla="*/ 385467 w 770558"/>
                <a:gd name="connsiteY12" fmla="*/ 154150 h 831800"/>
                <a:gd name="connsiteX13" fmla="*/ 623990 w 770558"/>
                <a:gd name="connsiteY13" fmla="*/ 1030 h 831800"/>
                <a:gd name="connsiteX14" fmla="*/ 765136 w 770558"/>
                <a:gd name="connsiteY14" fmla="*/ 206851 h 831800"/>
                <a:gd name="connsiteX15" fmla="*/ 714779 w 770558"/>
                <a:gd name="connsiteY15" fmla="*/ 325300 h 831800"/>
                <a:gd name="connsiteX16" fmla="*/ 709084 w 770558"/>
                <a:gd name="connsiteY16" fmla="*/ 361258 h 831800"/>
                <a:gd name="connsiteX17" fmla="*/ 770180 w 770558"/>
                <a:gd name="connsiteY17" fmla="*/ 648676 h 831800"/>
                <a:gd name="connsiteX18" fmla="*/ 710549 w 770558"/>
                <a:gd name="connsiteY18" fmla="*/ 802106 h 831800"/>
                <a:gd name="connsiteX19" fmla="*/ 698590 w 770558"/>
                <a:gd name="connsiteY19" fmla="*/ 831800 h 831800"/>
                <a:gd name="connsiteX0" fmla="*/ 698590 w 770558"/>
                <a:gd name="connsiteY0" fmla="*/ 845992 h 845992"/>
                <a:gd name="connsiteX1" fmla="*/ 695743 w 770558"/>
                <a:gd name="connsiteY1" fmla="*/ 723556 h 845992"/>
                <a:gd name="connsiteX2" fmla="*/ 644654 w 770558"/>
                <a:gd name="connsiteY2" fmla="*/ 574682 h 845992"/>
                <a:gd name="connsiteX3" fmla="*/ 574365 w 770558"/>
                <a:gd name="connsiteY3" fmla="*/ 556215 h 845992"/>
                <a:gd name="connsiteX4" fmla="*/ 520591 w 770558"/>
                <a:gd name="connsiteY4" fmla="*/ 626422 h 845992"/>
                <a:gd name="connsiteX5" fmla="*/ 520103 w 770558"/>
                <a:gd name="connsiteY5" fmla="*/ 692236 h 845992"/>
                <a:gd name="connsiteX6" fmla="*/ 430209 w 770558"/>
                <a:gd name="connsiteY6" fmla="*/ 639519 h 845992"/>
                <a:gd name="connsiteX7" fmla="*/ 211208 w 770558"/>
                <a:gd name="connsiteY7" fmla="*/ 545313 h 845992"/>
                <a:gd name="connsiteX8" fmla="*/ 114318 w 770558"/>
                <a:gd name="connsiteY8" fmla="*/ 517735 h 845992"/>
                <a:gd name="connsiteX9" fmla="*/ 25372 w 770558"/>
                <a:gd name="connsiteY9" fmla="*/ 609604 h 845992"/>
                <a:gd name="connsiteX10" fmla="*/ 121842 w 770558"/>
                <a:gd name="connsiteY10" fmla="*/ 293031 h 845992"/>
                <a:gd name="connsiteX11" fmla="*/ 336481 w 770558"/>
                <a:gd name="connsiteY11" fmla="*/ 204591 h 845992"/>
                <a:gd name="connsiteX12" fmla="*/ 385467 w 770558"/>
                <a:gd name="connsiteY12" fmla="*/ 168342 h 845992"/>
                <a:gd name="connsiteX13" fmla="*/ 623990 w 770558"/>
                <a:gd name="connsiteY13" fmla="*/ 15222 h 845992"/>
                <a:gd name="connsiteX14" fmla="*/ 765136 w 770558"/>
                <a:gd name="connsiteY14" fmla="*/ 221043 h 845992"/>
                <a:gd name="connsiteX15" fmla="*/ 714779 w 770558"/>
                <a:gd name="connsiteY15" fmla="*/ 339492 h 845992"/>
                <a:gd name="connsiteX16" fmla="*/ 709084 w 770558"/>
                <a:gd name="connsiteY16" fmla="*/ 375450 h 845992"/>
                <a:gd name="connsiteX17" fmla="*/ 770180 w 770558"/>
                <a:gd name="connsiteY17" fmla="*/ 662868 h 845992"/>
                <a:gd name="connsiteX18" fmla="*/ 710549 w 770558"/>
                <a:gd name="connsiteY18" fmla="*/ 816298 h 845992"/>
                <a:gd name="connsiteX19" fmla="*/ 698590 w 770558"/>
                <a:gd name="connsiteY19" fmla="*/ 845992 h 845992"/>
                <a:gd name="connsiteX0" fmla="*/ 698590 w 770558"/>
                <a:gd name="connsiteY0" fmla="*/ 852543 h 852543"/>
                <a:gd name="connsiteX1" fmla="*/ 695743 w 770558"/>
                <a:gd name="connsiteY1" fmla="*/ 730107 h 852543"/>
                <a:gd name="connsiteX2" fmla="*/ 644654 w 770558"/>
                <a:gd name="connsiteY2" fmla="*/ 581233 h 852543"/>
                <a:gd name="connsiteX3" fmla="*/ 574365 w 770558"/>
                <a:gd name="connsiteY3" fmla="*/ 562766 h 852543"/>
                <a:gd name="connsiteX4" fmla="*/ 520591 w 770558"/>
                <a:gd name="connsiteY4" fmla="*/ 632973 h 852543"/>
                <a:gd name="connsiteX5" fmla="*/ 520103 w 770558"/>
                <a:gd name="connsiteY5" fmla="*/ 698787 h 852543"/>
                <a:gd name="connsiteX6" fmla="*/ 430209 w 770558"/>
                <a:gd name="connsiteY6" fmla="*/ 646070 h 852543"/>
                <a:gd name="connsiteX7" fmla="*/ 211208 w 770558"/>
                <a:gd name="connsiteY7" fmla="*/ 551864 h 852543"/>
                <a:gd name="connsiteX8" fmla="*/ 114318 w 770558"/>
                <a:gd name="connsiteY8" fmla="*/ 524286 h 852543"/>
                <a:gd name="connsiteX9" fmla="*/ 25372 w 770558"/>
                <a:gd name="connsiteY9" fmla="*/ 616155 h 852543"/>
                <a:gd name="connsiteX10" fmla="*/ 121842 w 770558"/>
                <a:gd name="connsiteY10" fmla="*/ 299582 h 852543"/>
                <a:gd name="connsiteX11" fmla="*/ 336481 w 770558"/>
                <a:gd name="connsiteY11" fmla="*/ 211142 h 852543"/>
                <a:gd name="connsiteX12" fmla="*/ 385467 w 770558"/>
                <a:gd name="connsiteY12" fmla="*/ 174893 h 852543"/>
                <a:gd name="connsiteX13" fmla="*/ 619141 w 770558"/>
                <a:gd name="connsiteY13" fmla="*/ 14501 h 852543"/>
                <a:gd name="connsiteX14" fmla="*/ 765136 w 770558"/>
                <a:gd name="connsiteY14" fmla="*/ 227594 h 852543"/>
                <a:gd name="connsiteX15" fmla="*/ 714779 w 770558"/>
                <a:gd name="connsiteY15" fmla="*/ 346043 h 852543"/>
                <a:gd name="connsiteX16" fmla="*/ 709084 w 770558"/>
                <a:gd name="connsiteY16" fmla="*/ 382001 h 852543"/>
                <a:gd name="connsiteX17" fmla="*/ 770180 w 770558"/>
                <a:gd name="connsiteY17" fmla="*/ 669419 h 852543"/>
                <a:gd name="connsiteX18" fmla="*/ 710549 w 770558"/>
                <a:gd name="connsiteY18" fmla="*/ 822849 h 852543"/>
                <a:gd name="connsiteX19" fmla="*/ 698590 w 770558"/>
                <a:gd name="connsiteY19" fmla="*/ 852543 h 852543"/>
                <a:gd name="connsiteX0" fmla="*/ 700705 w 772673"/>
                <a:gd name="connsiteY0" fmla="*/ 852543 h 852543"/>
                <a:gd name="connsiteX1" fmla="*/ 697858 w 772673"/>
                <a:gd name="connsiteY1" fmla="*/ 730107 h 852543"/>
                <a:gd name="connsiteX2" fmla="*/ 646769 w 772673"/>
                <a:gd name="connsiteY2" fmla="*/ 581233 h 852543"/>
                <a:gd name="connsiteX3" fmla="*/ 576480 w 772673"/>
                <a:gd name="connsiteY3" fmla="*/ 562766 h 852543"/>
                <a:gd name="connsiteX4" fmla="*/ 522706 w 772673"/>
                <a:gd name="connsiteY4" fmla="*/ 632973 h 852543"/>
                <a:gd name="connsiteX5" fmla="*/ 522218 w 772673"/>
                <a:gd name="connsiteY5" fmla="*/ 698787 h 852543"/>
                <a:gd name="connsiteX6" fmla="*/ 432324 w 772673"/>
                <a:gd name="connsiteY6" fmla="*/ 646070 h 852543"/>
                <a:gd name="connsiteX7" fmla="*/ 213323 w 772673"/>
                <a:gd name="connsiteY7" fmla="*/ 551864 h 852543"/>
                <a:gd name="connsiteX8" fmla="*/ 116433 w 772673"/>
                <a:gd name="connsiteY8" fmla="*/ 524286 h 852543"/>
                <a:gd name="connsiteX9" fmla="*/ 27487 w 772673"/>
                <a:gd name="connsiteY9" fmla="*/ 616155 h 852543"/>
                <a:gd name="connsiteX10" fmla="*/ 109413 w 772673"/>
                <a:gd name="connsiteY10" fmla="*/ 287462 h 852543"/>
                <a:gd name="connsiteX11" fmla="*/ 338596 w 772673"/>
                <a:gd name="connsiteY11" fmla="*/ 211142 h 852543"/>
                <a:gd name="connsiteX12" fmla="*/ 387582 w 772673"/>
                <a:gd name="connsiteY12" fmla="*/ 174893 h 852543"/>
                <a:gd name="connsiteX13" fmla="*/ 621256 w 772673"/>
                <a:gd name="connsiteY13" fmla="*/ 14501 h 852543"/>
                <a:gd name="connsiteX14" fmla="*/ 767251 w 772673"/>
                <a:gd name="connsiteY14" fmla="*/ 227594 h 852543"/>
                <a:gd name="connsiteX15" fmla="*/ 716894 w 772673"/>
                <a:gd name="connsiteY15" fmla="*/ 346043 h 852543"/>
                <a:gd name="connsiteX16" fmla="*/ 711199 w 772673"/>
                <a:gd name="connsiteY16" fmla="*/ 382001 h 852543"/>
                <a:gd name="connsiteX17" fmla="*/ 772295 w 772673"/>
                <a:gd name="connsiteY17" fmla="*/ 669419 h 852543"/>
                <a:gd name="connsiteX18" fmla="*/ 712664 w 772673"/>
                <a:gd name="connsiteY18" fmla="*/ 822849 h 852543"/>
                <a:gd name="connsiteX19" fmla="*/ 700705 w 772673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17714 w 773954"/>
                <a:gd name="connsiteY8" fmla="*/ 524286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954" h="852543">
                  <a:moveTo>
                    <a:pt x="701986" y="852543"/>
                  </a:moveTo>
                  <a:cubicBezTo>
                    <a:pt x="673187" y="812599"/>
                    <a:pt x="697024" y="770621"/>
                    <a:pt x="699139" y="730107"/>
                  </a:cubicBezTo>
                  <a:cubicBezTo>
                    <a:pt x="702149" y="672510"/>
                    <a:pt x="677174" y="625082"/>
                    <a:pt x="648050" y="581233"/>
                  </a:cubicBezTo>
                  <a:cubicBezTo>
                    <a:pt x="636335" y="563498"/>
                    <a:pt x="605340" y="552109"/>
                    <a:pt x="577761" y="562766"/>
                  </a:cubicBezTo>
                  <a:cubicBezTo>
                    <a:pt x="545790" y="575050"/>
                    <a:pt x="532223" y="594951"/>
                    <a:pt x="523987" y="632973"/>
                  </a:cubicBezTo>
                  <a:cubicBezTo>
                    <a:pt x="515751" y="670995"/>
                    <a:pt x="528346" y="702085"/>
                    <a:pt x="528346" y="790898"/>
                  </a:cubicBezTo>
                  <a:cubicBezTo>
                    <a:pt x="502671" y="696881"/>
                    <a:pt x="475392" y="682273"/>
                    <a:pt x="433605" y="646070"/>
                  </a:cubicBezTo>
                  <a:cubicBezTo>
                    <a:pt x="391819" y="609867"/>
                    <a:pt x="328255" y="589129"/>
                    <a:pt x="277627" y="573680"/>
                  </a:cubicBezTo>
                  <a:cubicBezTo>
                    <a:pt x="226999" y="558231"/>
                    <a:pt x="171311" y="546295"/>
                    <a:pt x="129834" y="553374"/>
                  </a:cubicBezTo>
                  <a:cubicBezTo>
                    <a:pt x="88358" y="560453"/>
                    <a:pt x="45120" y="598745"/>
                    <a:pt x="28768" y="616155"/>
                  </a:cubicBezTo>
                  <a:cubicBezTo>
                    <a:pt x="-49446" y="394994"/>
                    <a:pt x="50090" y="347230"/>
                    <a:pt x="110694" y="287462"/>
                  </a:cubicBezTo>
                  <a:cubicBezTo>
                    <a:pt x="206176" y="193297"/>
                    <a:pt x="293516" y="229903"/>
                    <a:pt x="339877" y="211142"/>
                  </a:cubicBezTo>
                  <a:cubicBezTo>
                    <a:pt x="386238" y="192381"/>
                    <a:pt x="390490" y="187665"/>
                    <a:pt x="388863" y="174893"/>
                  </a:cubicBezTo>
                  <a:cubicBezTo>
                    <a:pt x="374463" y="60105"/>
                    <a:pt x="479268" y="-37914"/>
                    <a:pt x="622537" y="14501"/>
                  </a:cubicBezTo>
                  <a:cubicBezTo>
                    <a:pt x="682533" y="36450"/>
                    <a:pt x="763977" y="129727"/>
                    <a:pt x="768532" y="227594"/>
                  </a:cubicBezTo>
                  <a:cubicBezTo>
                    <a:pt x="770810" y="275267"/>
                    <a:pt x="755190" y="316024"/>
                    <a:pt x="718175" y="346043"/>
                  </a:cubicBezTo>
                  <a:cubicBezTo>
                    <a:pt x="703044" y="358327"/>
                    <a:pt x="701986" y="367032"/>
                    <a:pt x="712480" y="382001"/>
                  </a:cubicBezTo>
                  <a:cubicBezTo>
                    <a:pt x="773739" y="468885"/>
                    <a:pt x="775285" y="569599"/>
                    <a:pt x="773576" y="669419"/>
                  </a:cubicBezTo>
                  <a:cubicBezTo>
                    <a:pt x="772600" y="725958"/>
                    <a:pt x="730622" y="770295"/>
                    <a:pt x="713945" y="822849"/>
                  </a:cubicBezTo>
                  <a:cubicBezTo>
                    <a:pt x="710772" y="832937"/>
                    <a:pt x="706054" y="842618"/>
                    <a:pt x="701986" y="8525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0DC16FDA-A798-4CCE-82B9-2BBF2AF61337}"/>
                </a:ext>
              </a:extLst>
            </p:cNvPr>
            <p:cNvSpPr/>
            <p:nvPr/>
          </p:nvSpPr>
          <p:spPr>
            <a:xfrm>
              <a:off x="6943852" y="5241362"/>
              <a:ext cx="252795" cy="158431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EFD777B5-5C8F-4834-8780-F907AF42734D}"/>
                </a:ext>
              </a:extLst>
            </p:cNvPr>
            <p:cNvSpPr/>
            <p:nvPr/>
          </p:nvSpPr>
          <p:spPr>
            <a:xfrm>
              <a:off x="7259243" y="5399355"/>
              <a:ext cx="379394" cy="12990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231F739A-8030-404B-988D-479AB948D76D}"/>
                </a:ext>
              </a:extLst>
            </p:cNvPr>
            <p:cNvSpPr/>
            <p:nvPr/>
          </p:nvSpPr>
          <p:spPr>
            <a:xfrm>
              <a:off x="7550235" y="5104311"/>
              <a:ext cx="41657" cy="25975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9584D911-949D-4482-8709-6C3DE78757A6}"/>
                </a:ext>
              </a:extLst>
            </p:cNvPr>
            <p:cNvSpPr/>
            <p:nvPr/>
          </p:nvSpPr>
          <p:spPr>
            <a:xfrm>
              <a:off x="7405892" y="5166376"/>
              <a:ext cx="36850" cy="22480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5FAABC-0D7D-47B3-8EF1-BA6DDA0340DC}"/>
              </a:ext>
            </a:extLst>
          </p:cNvPr>
          <p:cNvGrpSpPr/>
          <p:nvPr/>
        </p:nvGrpSpPr>
        <p:grpSpPr>
          <a:xfrm>
            <a:off x="582439" y="3681010"/>
            <a:ext cx="3463288" cy="1902842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E65F59AF-FFDF-4D5B-BC90-326CB5436EA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639080D-2B61-4DD5-9F1C-1B891632CC5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32A6F4E-4128-41A0-9B32-1BAFED14F91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1312216-2FAD-478D-8D12-FF5B5D0E3D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3F6FDBA5-67FB-4C89-9E7A-FD0EB253C82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AEA8601-4F19-4336-98B2-E8A4E755FF9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F7173A92-3B84-438D-8062-D38AF8173C9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BF171BFA-C7FD-4F93-8888-8980EA84E9F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3D69A02-BCB4-4F63-98C2-96CA10F9CD1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6761AB38-EF37-4C41-BB2B-86BF3EA202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6AEDDCCA-1FEF-4B65-B679-65ECD2BB490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79BA6BC-2E07-427B-ABF2-5857B37A2B7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1B57F14-E7D7-4BFC-BE5D-23C727B1FB93}"/>
              </a:ext>
            </a:extLst>
          </p:cNvPr>
          <p:cNvGrpSpPr/>
          <p:nvPr/>
        </p:nvGrpSpPr>
        <p:grpSpPr>
          <a:xfrm>
            <a:off x="1079983" y="2755798"/>
            <a:ext cx="2489220" cy="2549761"/>
            <a:chOff x="4843375" y="3142393"/>
            <a:chExt cx="2489220" cy="2549761"/>
          </a:xfrm>
        </p:grpSpPr>
        <p:sp>
          <p:nvSpPr>
            <p:cNvPr id="16" name="자유형: 도형 56">
              <a:extLst>
                <a:ext uri="{FF2B5EF4-FFF2-40B4-BE49-F238E27FC236}">
                  <a16:creationId xmlns:a16="http://schemas.microsoft.com/office/drawing/2014/main" id="{A9EA9A29-2661-4695-9127-02FC7E08353E}"/>
                </a:ext>
              </a:extLst>
            </p:cNvPr>
            <p:cNvSpPr/>
            <p:nvPr/>
          </p:nvSpPr>
          <p:spPr>
            <a:xfrm>
              <a:off x="4843375" y="3160251"/>
              <a:ext cx="2489220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753502A1-DDA5-41CA-9287-EFCCEC2CB9F1}"/>
                </a:ext>
              </a:extLst>
            </p:cNvPr>
            <p:cNvSpPr/>
            <p:nvPr/>
          </p:nvSpPr>
          <p:spPr>
            <a:xfrm>
              <a:off x="4848286" y="3142393"/>
              <a:ext cx="2479398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7" name="Oval 17">
            <a:extLst>
              <a:ext uri="{FF2B5EF4-FFF2-40B4-BE49-F238E27FC236}">
                <a16:creationId xmlns:a16="http://schemas.microsoft.com/office/drawing/2014/main" id="{462F0EE4-60BE-4EF0-B59B-9E99C1DF486A}"/>
              </a:ext>
            </a:extLst>
          </p:cNvPr>
          <p:cNvSpPr/>
          <p:nvPr/>
        </p:nvSpPr>
        <p:spPr>
          <a:xfrm>
            <a:off x="1830656" y="1244559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93ED54A-0485-417D-B052-4D760900FB11}"/>
              </a:ext>
            </a:extLst>
          </p:cNvPr>
          <p:cNvGrpSpPr/>
          <p:nvPr/>
        </p:nvGrpSpPr>
        <p:grpSpPr>
          <a:xfrm>
            <a:off x="3921548" y="2342266"/>
            <a:ext cx="7993718" cy="3601799"/>
            <a:chOff x="4646806" y="2747434"/>
            <a:chExt cx="7094501" cy="3196631"/>
          </a:xfrm>
        </p:grpSpPr>
        <p:sp>
          <p:nvSpPr>
            <p:cNvPr id="58" name="Oval 34">
              <a:extLst>
                <a:ext uri="{FF2B5EF4-FFF2-40B4-BE49-F238E27FC236}">
                  <a16:creationId xmlns:a16="http://schemas.microsoft.com/office/drawing/2014/main" id="{BF449079-B655-4E4B-89CF-29E62318C7CA}"/>
                </a:ext>
              </a:extLst>
            </p:cNvPr>
            <p:cNvSpPr/>
            <p:nvPr/>
          </p:nvSpPr>
          <p:spPr>
            <a:xfrm>
              <a:off x="4646806" y="5325552"/>
              <a:ext cx="7094501" cy="6185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9" name="Group 14">
              <a:extLst>
                <a:ext uri="{FF2B5EF4-FFF2-40B4-BE49-F238E27FC236}">
                  <a16:creationId xmlns:a16="http://schemas.microsoft.com/office/drawing/2014/main" id="{16E9DE39-505C-46E4-B00A-0FF34AE03E08}"/>
                </a:ext>
              </a:extLst>
            </p:cNvPr>
            <p:cNvGrpSpPr/>
            <p:nvPr/>
          </p:nvGrpSpPr>
          <p:grpSpPr>
            <a:xfrm>
              <a:off x="5536214" y="2747434"/>
              <a:ext cx="5265908" cy="2893260"/>
              <a:chOff x="-548507" y="477868"/>
              <a:chExt cx="11570449" cy="6357177"/>
            </a:xfrm>
          </p:grpSpPr>
          <p:sp>
            <p:nvSpPr>
              <p:cNvPr id="60" name="Freeform: Shape 15">
                <a:extLst>
                  <a:ext uri="{FF2B5EF4-FFF2-40B4-BE49-F238E27FC236}">
                    <a16:creationId xmlns:a16="http://schemas.microsoft.com/office/drawing/2014/main" id="{B557BF44-BC96-4421-9FF9-35D0DEE4AADD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6">
                <a:extLst>
                  <a:ext uri="{FF2B5EF4-FFF2-40B4-BE49-F238E27FC236}">
                    <a16:creationId xmlns:a16="http://schemas.microsoft.com/office/drawing/2014/main" id="{564F67C0-116B-4A99-AEFD-9C559040D9EB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17">
                <a:extLst>
                  <a:ext uri="{FF2B5EF4-FFF2-40B4-BE49-F238E27FC236}">
                    <a16:creationId xmlns:a16="http://schemas.microsoft.com/office/drawing/2014/main" id="{8759BCB9-7519-4008-97F3-F933E1D460D1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8">
                <a:extLst>
                  <a:ext uri="{FF2B5EF4-FFF2-40B4-BE49-F238E27FC236}">
                    <a16:creationId xmlns:a16="http://schemas.microsoft.com/office/drawing/2014/main" id="{63077C3E-9B8F-4010-98B3-997A68011EB9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31">
                <a:extLst>
                  <a:ext uri="{FF2B5EF4-FFF2-40B4-BE49-F238E27FC236}">
                    <a16:creationId xmlns:a16="http://schemas.microsoft.com/office/drawing/2014/main" id="{F930B4D1-721A-44C9-BBAA-79937781867D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5" name="Group 32">
                <a:extLst>
                  <a:ext uri="{FF2B5EF4-FFF2-40B4-BE49-F238E27FC236}">
                    <a16:creationId xmlns:a16="http://schemas.microsoft.com/office/drawing/2014/main" id="{15A3C200-9F58-4DB5-8C9B-2C89B47D779B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70" name="Rectangle: Rounded Corners 37">
                  <a:extLst>
                    <a:ext uri="{FF2B5EF4-FFF2-40B4-BE49-F238E27FC236}">
                      <a16:creationId xmlns:a16="http://schemas.microsoft.com/office/drawing/2014/main" id="{88A2CB22-050B-4EEE-86B0-6B02E5A1D346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: Rounded Corners 38">
                  <a:extLst>
                    <a:ext uri="{FF2B5EF4-FFF2-40B4-BE49-F238E27FC236}">
                      <a16:creationId xmlns:a16="http://schemas.microsoft.com/office/drawing/2014/main" id="{39D706D3-8D9E-4C8D-B1C0-42CEE1A54C9B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33">
                <a:extLst>
                  <a:ext uri="{FF2B5EF4-FFF2-40B4-BE49-F238E27FC236}">
                    <a16:creationId xmlns:a16="http://schemas.microsoft.com/office/drawing/2014/main" id="{BF86FA75-B179-4877-969F-1373A6CEF3F9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68" name="Rectangle: Rounded Corners 35">
                  <a:extLst>
                    <a:ext uri="{FF2B5EF4-FFF2-40B4-BE49-F238E27FC236}">
                      <a16:creationId xmlns:a16="http://schemas.microsoft.com/office/drawing/2014/main" id="{AA1B9B1A-1207-46F8-BA21-E3F2419F9F5A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: Rounded Corners 36">
                  <a:extLst>
                    <a:ext uri="{FF2B5EF4-FFF2-40B4-BE49-F238E27FC236}">
                      <a16:creationId xmlns:a16="http://schemas.microsoft.com/office/drawing/2014/main" id="{575C1CBF-55E1-47A8-AFBA-6892FCF68830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7" name="Freeform: Shape 34">
                <a:extLst>
                  <a:ext uri="{FF2B5EF4-FFF2-40B4-BE49-F238E27FC236}">
                    <a16:creationId xmlns:a16="http://schemas.microsoft.com/office/drawing/2014/main" id="{A6168BC4-2110-4DDC-A842-09FAE7BC5038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4690CCC6-D13B-4B52-A6F7-3AD4B2C93C56}"/>
              </a:ext>
            </a:extLst>
          </p:cNvPr>
          <p:cNvGrpSpPr/>
          <p:nvPr/>
        </p:nvGrpSpPr>
        <p:grpSpPr>
          <a:xfrm rot="5400000">
            <a:off x="7127451" y="5484330"/>
            <a:ext cx="685501" cy="963781"/>
            <a:chOff x="4335987" y="774785"/>
            <a:chExt cx="887766" cy="1248156"/>
          </a:xfrm>
        </p:grpSpPr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BE29F382-A3A8-48C0-9EA1-99883B890B2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D085D5E-64B4-4BED-975A-D593E99FB86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1F0FC3A-EEB9-489F-802D-56DC427B10F7}"/>
              </a:ext>
            </a:extLst>
          </p:cNvPr>
          <p:cNvGrpSpPr/>
          <p:nvPr/>
        </p:nvGrpSpPr>
        <p:grpSpPr>
          <a:xfrm rot="16200000" flipH="1">
            <a:off x="9875853" y="5484330"/>
            <a:ext cx="685501" cy="963781"/>
            <a:chOff x="4335987" y="774785"/>
            <a:chExt cx="887766" cy="1248156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7699A8E2-0761-48DA-AE6B-C35A58BDD182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BD5598A2-2C03-493A-B4F3-16F1551D72F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0C39718-2798-4F63-94A8-492E30B71392}"/>
              </a:ext>
            </a:extLst>
          </p:cNvPr>
          <p:cNvGrpSpPr/>
          <p:nvPr/>
        </p:nvGrpSpPr>
        <p:grpSpPr>
          <a:xfrm rot="16200000" flipH="1">
            <a:off x="4379049" y="5484330"/>
            <a:ext cx="685501" cy="963781"/>
            <a:chOff x="4335987" y="774785"/>
            <a:chExt cx="887766" cy="1248156"/>
          </a:xfrm>
        </p:grpSpPr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B892B280-9A04-4309-B4D1-896D761BC0E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3369771D-8EDC-46EA-A2F2-185F24865DF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278D299-6C87-4691-BB7A-F0D66F94B025}"/>
              </a:ext>
            </a:extLst>
          </p:cNvPr>
          <p:cNvGrpSpPr/>
          <p:nvPr/>
        </p:nvGrpSpPr>
        <p:grpSpPr>
          <a:xfrm rot="5400000">
            <a:off x="1630647" y="5484330"/>
            <a:ext cx="685501" cy="963781"/>
            <a:chOff x="4335987" y="774785"/>
            <a:chExt cx="887766" cy="1248156"/>
          </a:xfrm>
        </p:grpSpPr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3C05F017-DB28-42C1-882A-E8C4B0A2035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9ACFAB21-ADCD-4021-B305-76F7E4245F3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3F333620-B1CB-481E-8287-B1B3A603467E}"/>
              </a:ext>
            </a:extLst>
          </p:cNvPr>
          <p:cNvSpPr/>
          <p:nvPr/>
        </p:nvSpPr>
        <p:spPr>
          <a:xfrm rot="2700000">
            <a:off x="4631565" y="5713836"/>
            <a:ext cx="219411" cy="3933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E38E3CB-BEFB-4A7B-A7C3-3C3ABC91E79A}"/>
              </a:ext>
            </a:extLst>
          </p:cNvPr>
          <p:cNvSpPr/>
          <p:nvPr/>
        </p:nvSpPr>
        <p:spPr>
          <a:xfrm>
            <a:off x="1824827" y="5745369"/>
            <a:ext cx="297140" cy="2781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DB56C2A6-9FCB-47A4-8659-08CB2D343C35}"/>
              </a:ext>
            </a:extLst>
          </p:cNvPr>
          <p:cNvSpPr/>
          <p:nvPr/>
        </p:nvSpPr>
        <p:spPr>
          <a:xfrm flipH="1">
            <a:off x="10066409" y="5796139"/>
            <a:ext cx="308516" cy="25450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A3959476-388D-4DB0-88A0-944A9BB57E49}"/>
              </a:ext>
            </a:extLst>
          </p:cNvPr>
          <p:cNvSpPr/>
          <p:nvPr/>
        </p:nvSpPr>
        <p:spPr>
          <a:xfrm rot="18805991">
            <a:off x="7306159" y="5743588"/>
            <a:ext cx="337379" cy="33385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3EEFB96-9A10-4E48-9539-60CC5C81ED29}"/>
              </a:ext>
            </a:extLst>
          </p:cNvPr>
          <p:cNvSpPr/>
          <p:nvPr/>
        </p:nvSpPr>
        <p:spPr>
          <a:xfrm>
            <a:off x="911397" y="3893412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8D259BD-E257-4568-9724-05E102DDE6C0}"/>
              </a:ext>
            </a:extLst>
          </p:cNvPr>
          <p:cNvSpPr/>
          <p:nvPr/>
        </p:nvSpPr>
        <p:spPr>
          <a:xfrm>
            <a:off x="3650190" y="3893412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093937C-F1CA-458C-AB94-A57F2C643F3D}"/>
              </a:ext>
            </a:extLst>
          </p:cNvPr>
          <p:cNvSpPr/>
          <p:nvPr/>
        </p:nvSpPr>
        <p:spPr>
          <a:xfrm>
            <a:off x="6403397" y="3893412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364AE59-C604-4C16-9A6E-D597BA35257D}"/>
              </a:ext>
            </a:extLst>
          </p:cNvPr>
          <p:cNvSpPr/>
          <p:nvPr/>
        </p:nvSpPr>
        <p:spPr>
          <a:xfrm>
            <a:off x="9156603" y="3893412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FAAB9E-56B2-4AF2-9028-BAF6A3E63AB0}"/>
              </a:ext>
            </a:extLst>
          </p:cNvPr>
          <p:cNvSpPr txBox="1">
            <a:spLocks/>
          </p:cNvSpPr>
          <p:nvPr/>
        </p:nvSpPr>
        <p:spPr>
          <a:xfrm>
            <a:off x="113098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F91AF-4F8F-44AA-AC6B-CDEEA3537CD2}"/>
              </a:ext>
            </a:extLst>
          </p:cNvPr>
          <p:cNvSpPr txBox="1"/>
          <p:nvPr/>
        </p:nvSpPr>
        <p:spPr>
          <a:xfrm>
            <a:off x="113098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C136116-5A07-4A95-9CFC-105B3927EF1D}"/>
              </a:ext>
            </a:extLst>
          </p:cNvPr>
          <p:cNvSpPr txBox="1">
            <a:spLocks/>
          </p:cNvSpPr>
          <p:nvPr/>
        </p:nvSpPr>
        <p:spPr>
          <a:xfrm>
            <a:off x="113098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04DB868-B2F7-46E0-8A6B-4502FFD533B7}"/>
              </a:ext>
            </a:extLst>
          </p:cNvPr>
          <p:cNvSpPr txBox="1">
            <a:spLocks/>
          </p:cNvSpPr>
          <p:nvPr/>
        </p:nvSpPr>
        <p:spPr>
          <a:xfrm>
            <a:off x="3884190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DFBF39-1118-4E6E-B669-DF059DBA852E}"/>
              </a:ext>
            </a:extLst>
          </p:cNvPr>
          <p:cNvSpPr txBox="1"/>
          <p:nvPr/>
        </p:nvSpPr>
        <p:spPr>
          <a:xfrm>
            <a:off x="3884190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B44F481-9B8F-4D91-A547-EDF81FC59B01}"/>
              </a:ext>
            </a:extLst>
          </p:cNvPr>
          <p:cNvSpPr txBox="1">
            <a:spLocks/>
          </p:cNvSpPr>
          <p:nvPr/>
        </p:nvSpPr>
        <p:spPr>
          <a:xfrm>
            <a:off x="3884190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DD783B9-1F4D-4F51-A546-EED1DFD2E304}"/>
              </a:ext>
            </a:extLst>
          </p:cNvPr>
          <p:cNvSpPr txBox="1">
            <a:spLocks/>
          </p:cNvSpPr>
          <p:nvPr/>
        </p:nvSpPr>
        <p:spPr>
          <a:xfrm>
            <a:off x="6637397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71E408-9844-4A06-AEAA-810CB94D94BA}"/>
              </a:ext>
            </a:extLst>
          </p:cNvPr>
          <p:cNvSpPr txBox="1"/>
          <p:nvPr/>
        </p:nvSpPr>
        <p:spPr>
          <a:xfrm>
            <a:off x="6637397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0568CBA-27AB-486C-A3D8-D3B8B7068287}"/>
              </a:ext>
            </a:extLst>
          </p:cNvPr>
          <p:cNvSpPr txBox="1">
            <a:spLocks/>
          </p:cNvSpPr>
          <p:nvPr/>
        </p:nvSpPr>
        <p:spPr>
          <a:xfrm>
            <a:off x="6637397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D4EB6CE-1683-4393-ACBD-589883CA16D9}"/>
              </a:ext>
            </a:extLst>
          </p:cNvPr>
          <p:cNvSpPr txBox="1">
            <a:spLocks/>
          </p:cNvSpPr>
          <p:nvPr/>
        </p:nvSpPr>
        <p:spPr>
          <a:xfrm>
            <a:off x="939060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B99240-EE35-4811-81D6-EADDC2AB8C15}"/>
              </a:ext>
            </a:extLst>
          </p:cNvPr>
          <p:cNvSpPr txBox="1"/>
          <p:nvPr/>
        </p:nvSpPr>
        <p:spPr>
          <a:xfrm>
            <a:off x="939060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3683E13F-7E0D-4572-B7E2-E6D4A7575DE4}"/>
              </a:ext>
            </a:extLst>
          </p:cNvPr>
          <p:cNvSpPr txBox="1">
            <a:spLocks/>
          </p:cNvSpPr>
          <p:nvPr/>
        </p:nvSpPr>
        <p:spPr>
          <a:xfrm>
            <a:off x="939060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37E91AA-F479-42E2-9274-E1C043992EC1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59B42EF-B6B7-4346-8564-E38452D8007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13D0C7B-BFD5-4FF0-96F2-CAC3F7401D1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0126764D-D0F0-4B2B-9F34-C92102CE0DAF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A7C229D7-0C07-4AD5-9148-AC594B817711}"/>
              </a:ext>
            </a:extLst>
          </p:cNvPr>
          <p:cNvGrpSpPr/>
          <p:nvPr/>
        </p:nvGrpSpPr>
        <p:grpSpPr>
          <a:xfrm>
            <a:off x="541831" y="1555131"/>
            <a:ext cx="4667786" cy="4661052"/>
            <a:chOff x="2662566" y="4"/>
            <a:chExt cx="6870770" cy="6860860"/>
          </a:xfrm>
        </p:grpSpPr>
        <p:sp>
          <p:nvSpPr>
            <p:cNvPr id="4" name="Freeform: Shape 138">
              <a:extLst>
                <a:ext uri="{FF2B5EF4-FFF2-40B4-BE49-F238E27FC236}">
                  <a16:creationId xmlns:a16="http://schemas.microsoft.com/office/drawing/2014/main" id="{6509760C-7207-4BC0-83B3-A6A20FA90BAF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9">
              <a:extLst>
                <a:ext uri="{FF2B5EF4-FFF2-40B4-BE49-F238E27FC236}">
                  <a16:creationId xmlns:a16="http://schemas.microsoft.com/office/drawing/2014/main" id="{AAE03102-E6B3-46C1-BDBB-78ECAA10EE58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0">
              <a:extLst>
                <a:ext uri="{FF2B5EF4-FFF2-40B4-BE49-F238E27FC236}">
                  <a16:creationId xmlns:a16="http://schemas.microsoft.com/office/drawing/2014/main" id="{4D36955B-13C3-4CA1-B531-600999128DC7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41">
              <a:extLst>
                <a:ext uri="{FF2B5EF4-FFF2-40B4-BE49-F238E27FC236}">
                  <a16:creationId xmlns:a16="http://schemas.microsoft.com/office/drawing/2014/main" id="{DE7F4BFB-B679-4CA4-8330-9A6B6AB3F570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42">
              <a:extLst>
                <a:ext uri="{FF2B5EF4-FFF2-40B4-BE49-F238E27FC236}">
                  <a16:creationId xmlns:a16="http://schemas.microsoft.com/office/drawing/2014/main" id="{A40B7199-AAF2-42F9-92E0-B1E480713E88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3">
              <a:extLst>
                <a:ext uri="{FF2B5EF4-FFF2-40B4-BE49-F238E27FC236}">
                  <a16:creationId xmlns:a16="http://schemas.microsoft.com/office/drawing/2014/main" id="{14996665-9FB2-41EF-9099-13102E577FD7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4">
              <a:extLst>
                <a:ext uri="{FF2B5EF4-FFF2-40B4-BE49-F238E27FC236}">
                  <a16:creationId xmlns:a16="http://schemas.microsoft.com/office/drawing/2014/main" id="{F07CB1CB-EB3C-4E53-B8ED-90EA8E0542E0}"/>
                </a:ext>
              </a:extLst>
            </p:cNvPr>
            <p:cNvSpPr/>
            <p:nvPr/>
          </p:nvSpPr>
          <p:spPr>
            <a:xfrm>
              <a:off x="4744917" y="1175347"/>
              <a:ext cx="2706760" cy="1503484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5">
              <a:extLst>
                <a:ext uri="{FF2B5EF4-FFF2-40B4-BE49-F238E27FC236}">
                  <a16:creationId xmlns:a16="http://schemas.microsoft.com/office/drawing/2014/main" id="{64689312-5D08-4014-9099-B68524A119E4}"/>
                </a:ext>
              </a:extLst>
            </p:cNvPr>
            <p:cNvSpPr/>
            <p:nvPr/>
          </p:nvSpPr>
          <p:spPr>
            <a:xfrm>
              <a:off x="4744917" y="4206038"/>
              <a:ext cx="2706759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id="{C7C9DFFD-84A0-4DEF-8389-08426FF6AFE5}"/>
              </a:ext>
            </a:extLst>
          </p:cNvPr>
          <p:cNvGrpSpPr/>
          <p:nvPr/>
        </p:nvGrpSpPr>
        <p:grpSpPr>
          <a:xfrm>
            <a:off x="2184598" y="3197561"/>
            <a:ext cx="1375370" cy="1374676"/>
            <a:chOff x="2694095" y="150545"/>
            <a:chExt cx="2189491" cy="2188386"/>
          </a:xfrm>
        </p:grpSpPr>
        <p:sp>
          <p:nvSpPr>
            <p:cNvPr id="13" name="Freeform: Shape 145">
              <a:extLst>
                <a:ext uri="{FF2B5EF4-FFF2-40B4-BE49-F238E27FC236}">
                  <a16:creationId xmlns:a16="http://schemas.microsoft.com/office/drawing/2014/main" id="{FFAF1684-17A9-4F22-B919-3D6268E57D09}"/>
                </a:ext>
              </a:extLst>
            </p:cNvPr>
            <p:cNvSpPr/>
            <p:nvPr/>
          </p:nvSpPr>
          <p:spPr>
            <a:xfrm>
              <a:off x="2694095" y="150545"/>
              <a:ext cx="2188386" cy="2188386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6">
              <a:extLst>
                <a:ext uri="{FF2B5EF4-FFF2-40B4-BE49-F238E27FC236}">
                  <a16:creationId xmlns:a16="http://schemas.microsoft.com/office/drawing/2014/main" id="{12D0DDCB-3368-4F04-9A9A-C16103CF77FA}"/>
                </a:ext>
              </a:extLst>
            </p:cNvPr>
            <p:cNvSpPr/>
            <p:nvPr/>
          </p:nvSpPr>
          <p:spPr>
            <a:xfrm>
              <a:off x="3149837" y="152382"/>
              <a:ext cx="1733749" cy="2177435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Arrow: Up 2">
            <a:extLst>
              <a:ext uri="{FF2B5EF4-FFF2-40B4-BE49-F238E27FC236}">
                <a16:creationId xmlns:a16="http://schemas.microsoft.com/office/drawing/2014/main" id="{AD428735-6005-4D16-B5F9-C11FE0B99F57}"/>
              </a:ext>
            </a:extLst>
          </p:cNvPr>
          <p:cNvSpPr/>
          <p:nvPr/>
        </p:nvSpPr>
        <p:spPr>
          <a:xfrm>
            <a:off x="8150196" y="2728751"/>
            <a:ext cx="3288323" cy="4141176"/>
          </a:xfrm>
          <a:prstGeom prst="upArrow">
            <a:avLst>
              <a:gd name="adj1" fmla="val 50000"/>
              <a:gd name="adj2" fmla="val 588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9875A-1524-43A5-80B6-018DFDB99158}"/>
              </a:ext>
            </a:extLst>
          </p:cNvPr>
          <p:cNvSpPr txBox="1"/>
          <p:nvPr/>
        </p:nvSpPr>
        <p:spPr>
          <a:xfrm>
            <a:off x="8381272" y="2886929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E19CC949-AAAC-42BF-85D9-D5A3FC967430}"/>
              </a:ext>
            </a:extLst>
          </p:cNvPr>
          <p:cNvGrpSpPr/>
          <p:nvPr/>
        </p:nvGrpSpPr>
        <p:grpSpPr>
          <a:xfrm>
            <a:off x="9006337" y="3968549"/>
            <a:ext cx="1807116" cy="1241212"/>
            <a:chOff x="467543" y="1720822"/>
            <a:chExt cx="2360724" cy="12412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CDBC2D-9700-48B4-AAD0-3B53FDBFC2E3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B7091E-D9B3-4CCD-A526-F735F2ED9B28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AA502EE-8B3B-44D7-8BD4-63B6CE2E99A1}"/>
              </a:ext>
            </a:extLst>
          </p:cNvPr>
          <p:cNvSpPr txBox="1"/>
          <p:nvPr/>
        </p:nvSpPr>
        <p:spPr>
          <a:xfrm>
            <a:off x="5534374" y="1521099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그룹 6">
            <a:extLst>
              <a:ext uri="{FF2B5EF4-FFF2-40B4-BE49-F238E27FC236}">
                <a16:creationId xmlns:a16="http://schemas.microsoft.com/office/drawing/2014/main" id="{2711B6C2-B17A-4875-9474-2EDB0E2479CC}"/>
              </a:ext>
            </a:extLst>
          </p:cNvPr>
          <p:cNvGrpSpPr/>
          <p:nvPr/>
        </p:nvGrpSpPr>
        <p:grpSpPr>
          <a:xfrm>
            <a:off x="8172721" y="1548982"/>
            <a:ext cx="3538711" cy="1056546"/>
            <a:chOff x="467543" y="1720822"/>
            <a:chExt cx="2360724" cy="10565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533E6D-20F6-4EDA-9596-DA39FA90A1B1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29313B-2939-4D91-BE6C-6CFBB6017E32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1BD1DFD-22A0-4CBC-A1D7-BCC185D19D44}"/>
              </a:ext>
            </a:extLst>
          </p:cNvPr>
          <p:cNvSpPr txBox="1"/>
          <p:nvPr/>
        </p:nvSpPr>
        <p:spPr>
          <a:xfrm>
            <a:off x="5430885" y="3056994"/>
            <a:ext cx="22767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0C5DE-18AB-4C62-A3EE-8060FFFD4A58}"/>
              </a:ext>
            </a:extLst>
          </p:cNvPr>
          <p:cNvSpPr txBox="1"/>
          <p:nvPr/>
        </p:nvSpPr>
        <p:spPr>
          <a:xfrm>
            <a:off x="5430885" y="2744479"/>
            <a:ext cx="227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0E2CADC8-98C3-4FBB-A314-5DA77B6B3F73}"/>
              </a:ext>
            </a:extLst>
          </p:cNvPr>
          <p:cNvGrpSpPr/>
          <p:nvPr/>
        </p:nvGrpSpPr>
        <p:grpSpPr>
          <a:xfrm>
            <a:off x="9231664" y="5431552"/>
            <a:ext cx="1125385" cy="1107996"/>
            <a:chOff x="557349" y="2210492"/>
            <a:chExt cx="3538819" cy="3484138"/>
          </a:xfrm>
          <a:solidFill>
            <a:schemeClr val="bg1"/>
          </a:solidFill>
        </p:grpSpPr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CDF5FAC5-8F4F-4455-B0CB-820248785685}"/>
                </a:ext>
              </a:extLst>
            </p:cNvPr>
            <p:cNvSpPr/>
            <p:nvPr/>
          </p:nvSpPr>
          <p:spPr>
            <a:xfrm>
              <a:off x="557349" y="3701867"/>
              <a:ext cx="3538819" cy="572588"/>
            </a:xfrm>
            <a:custGeom>
              <a:avLst/>
              <a:gdLst>
                <a:gd name="connsiteX0" fmla="*/ 2644515 w 3538819"/>
                <a:gd name="connsiteY0" fmla="*/ 0 h 572588"/>
                <a:gd name="connsiteX1" fmla="*/ 3538819 w 3538819"/>
                <a:gd name="connsiteY1" fmla="*/ 286294 h 572588"/>
                <a:gd name="connsiteX2" fmla="*/ 2644515 w 3538819"/>
                <a:gd name="connsiteY2" fmla="*/ 572588 h 572588"/>
                <a:gd name="connsiteX3" fmla="*/ 2644515 w 3538819"/>
                <a:gd name="connsiteY3" fmla="*/ 325302 h 572588"/>
                <a:gd name="connsiteX4" fmla="*/ 573564 w 3538819"/>
                <a:gd name="connsiteY4" fmla="*/ 325302 h 572588"/>
                <a:gd name="connsiteX5" fmla="*/ 573564 w 3538819"/>
                <a:gd name="connsiteY5" fmla="*/ 332644 h 572588"/>
                <a:gd name="connsiteX6" fmla="*/ 557204 w 3538819"/>
                <a:gd name="connsiteY6" fmla="*/ 332841 h 572588"/>
                <a:gd name="connsiteX7" fmla="*/ 545699 w 3538819"/>
                <a:gd name="connsiteY7" fmla="*/ 341470 h 572588"/>
                <a:gd name="connsiteX8" fmla="*/ 394715 w 3538819"/>
                <a:gd name="connsiteY8" fmla="*/ 500362 h 572588"/>
                <a:gd name="connsiteX9" fmla="*/ 378180 w 3538819"/>
                <a:gd name="connsiteY9" fmla="*/ 508271 h 572588"/>
                <a:gd name="connsiteX10" fmla="*/ 7909 w 3538819"/>
                <a:gd name="connsiteY10" fmla="*/ 502518 h 572588"/>
                <a:gd name="connsiteX11" fmla="*/ 0 w 3538819"/>
                <a:gd name="connsiteY11" fmla="*/ 501800 h 572588"/>
                <a:gd name="connsiteX12" fmla="*/ 257391 w 3538819"/>
                <a:gd name="connsiteY12" fmla="*/ 277480 h 572588"/>
                <a:gd name="connsiteX13" fmla="*/ 30917 w 3538819"/>
                <a:gd name="connsiteY13" fmla="*/ 51004 h 572588"/>
                <a:gd name="connsiteX14" fmla="*/ 73335 w 3538819"/>
                <a:gd name="connsiteY14" fmla="*/ 53162 h 572588"/>
                <a:gd name="connsiteX15" fmla="*/ 402624 w 3538819"/>
                <a:gd name="connsiteY15" fmla="*/ 73292 h 572588"/>
                <a:gd name="connsiteX16" fmla="*/ 422036 w 3538819"/>
                <a:gd name="connsiteY16" fmla="*/ 84077 h 572588"/>
                <a:gd name="connsiteX17" fmla="*/ 543383 w 3538819"/>
                <a:gd name="connsiteY17" fmla="*/ 233975 h 572588"/>
                <a:gd name="connsiteX18" fmla="*/ 2644515 w 3538819"/>
                <a:gd name="connsiteY18" fmla="*/ 233975 h 57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8819" h="572588">
                  <a:moveTo>
                    <a:pt x="2644515" y="0"/>
                  </a:moveTo>
                  <a:lnTo>
                    <a:pt x="3538819" y="286294"/>
                  </a:lnTo>
                  <a:lnTo>
                    <a:pt x="2644515" y="572588"/>
                  </a:lnTo>
                  <a:lnTo>
                    <a:pt x="2644515" y="325302"/>
                  </a:lnTo>
                  <a:lnTo>
                    <a:pt x="573564" y="325302"/>
                  </a:lnTo>
                  <a:lnTo>
                    <a:pt x="573564" y="332644"/>
                  </a:lnTo>
                  <a:lnTo>
                    <a:pt x="557204" y="332841"/>
                  </a:lnTo>
                  <a:cubicBezTo>
                    <a:pt x="552889" y="332841"/>
                    <a:pt x="548575" y="337873"/>
                    <a:pt x="545699" y="341470"/>
                  </a:cubicBezTo>
                  <a:cubicBezTo>
                    <a:pt x="495372" y="394672"/>
                    <a:pt x="445044" y="447877"/>
                    <a:pt x="394715" y="500362"/>
                  </a:cubicBezTo>
                  <a:cubicBezTo>
                    <a:pt x="391121" y="504676"/>
                    <a:pt x="383930" y="508271"/>
                    <a:pt x="378180" y="508271"/>
                  </a:cubicBezTo>
                  <a:cubicBezTo>
                    <a:pt x="254517" y="506832"/>
                    <a:pt x="130854" y="504676"/>
                    <a:pt x="7909" y="502518"/>
                  </a:cubicBezTo>
                  <a:cubicBezTo>
                    <a:pt x="6471" y="502518"/>
                    <a:pt x="4314" y="502518"/>
                    <a:pt x="0" y="501800"/>
                  </a:cubicBezTo>
                  <a:cubicBezTo>
                    <a:pt x="86996" y="426307"/>
                    <a:pt x="171833" y="352253"/>
                    <a:pt x="257391" y="277480"/>
                  </a:cubicBezTo>
                  <a:cubicBezTo>
                    <a:pt x="181900" y="201989"/>
                    <a:pt x="107128" y="127214"/>
                    <a:pt x="30917" y="51004"/>
                  </a:cubicBezTo>
                  <a:cubicBezTo>
                    <a:pt x="46014" y="51724"/>
                    <a:pt x="59675" y="52442"/>
                    <a:pt x="73335" y="53162"/>
                  </a:cubicBezTo>
                  <a:cubicBezTo>
                    <a:pt x="183338" y="59632"/>
                    <a:pt x="292622" y="66103"/>
                    <a:pt x="402624" y="73292"/>
                  </a:cubicBezTo>
                  <a:cubicBezTo>
                    <a:pt x="409095" y="74012"/>
                    <a:pt x="417723" y="78326"/>
                    <a:pt x="422036" y="84077"/>
                  </a:cubicBezTo>
                  <a:lnTo>
                    <a:pt x="543383" y="233975"/>
                  </a:lnTo>
                  <a:lnTo>
                    <a:pt x="2644515" y="233975"/>
                  </a:ln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BF5BADE9-59AF-437F-9285-757FC4AB01F6}"/>
                </a:ext>
              </a:extLst>
            </p:cNvPr>
            <p:cNvSpPr/>
            <p:nvPr/>
          </p:nvSpPr>
          <p:spPr>
            <a:xfrm>
              <a:off x="1370890" y="2210492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322C989A-36BC-4DCE-B3F8-C9CCEFC13F4B}"/>
              </a:ext>
            </a:extLst>
          </p:cNvPr>
          <p:cNvGrpSpPr/>
          <p:nvPr/>
        </p:nvGrpSpPr>
        <p:grpSpPr>
          <a:xfrm>
            <a:off x="713856" y="2861311"/>
            <a:ext cx="685501" cy="963781"/>
            <a:chOff x="4335987" y="774785"/>
            <a:chExt cx="887766" cy="1248156"/>
          </a:xfrm>
        </p:grpSpPr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527540E5-1E2E-4043-BD84-A843DE3DAAE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F5CC4782-6B79-495C-8761-16D48A54FDA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307B466-1751-4F60-90B3-790B7F3BA6EA}"/>
              </a:ext>
            </a:extLst>
          </p:cNvPr>
          <p:cNvGrpSpPr/>
          <p:nvPr/>
        </p:nvGrpSpPr>
        <p:grpSpPr>
          <a:xfrm flipH="1">
            <a:off x="713856" y="5306839"/>
            <a:ext cx="685501" cy="963781"/>
            <a:chOff x="4335987" y="774785"/>
            <a:chExt cx="887766" cy="1248156"/>
          </a:xfrm>
        </p:grpSpPr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1EE6169E-3AD6-4FDC-A539-2AE80967A53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3654DEAE-AB6A-46B7-A57A-79740A3DAAD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4D39D6E-73F2-442C-ADCD-6D920BAAD0AD}"/>
              </a:ext>
            </a:extLst>
          </p:cNvPr>
          <p:cNvGrpSpPr/>
          <p:nvPr/>
        </p:nvGrpSpPr>
        <p:grpSpPr>
          <a:xfrm flipH="1">
            <a:off x="713856" y="3676487"/>
            <a:ext cx="685501" cy="963781"/>
            <a:chOff x="4335987" y="774785"/>
            <a:chExt cx="887766" cy="1248156"/>
          </a:xfrm>
        </p:grpSpPr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A62CDDCF-6326-4F6D-8C3D-DF2DA9CF00C8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16B36759-9B94-4324-95D3-8DAD025F1B1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9AA2E42F-0BDA-44B5-B816-A7F40BE0D2DF}"/>
              </a:ext>
            </a:extLst>
          </p:cNvPr>
          <p:cNvGrpSpPr/>
          <p:nvPr/>
        </p:nvGrpSpPr>
        <p:grpSpPr>
          <a:xfrm>
            <a:off x="713856" y="4491663"/>
            <a:ext cx="685501" cy="963781"/>
            <a:chOff x="4335987" y="774785"/>
            <a:chExt cx="887766" cy="1248156"/>
          </a:xfrm>
        </p:grpSpPr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AC1C5985-D8E5-4940-9187-325B7C46A98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ABF6F7C2-59F7-4793-A184-559A38FB41D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1200F-70AC-4D36-B435-0900FD53D4B4}"/>
              </a:ext>
            </a:extLst>
          </p:cNvPr>
          <p:cNvSpPr txBox="1"/>
          <p:nvPr/>
        </p:nvSpPr>
        <p:spPr>
          <a:xfrm>
            <a:off x="800946" y="1409771"/>
            <a:ext cx="47586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CB2394BF-D8BC-4766-86A2-83223F21D1F8}"/>
              </a:ext>
            </a:extLst>
          </p:cNvPr>
          <p:cNvGrpSpPr/>
          <p:nvPr/>
        </p:nvGrpSpPr>
        <p:grpSpPr>
          <a:xfrm rot="20461084" flipV="1">
            <a:off x="7045917" y="1870853"/>
            <a:ext cx="1311805" cy="3616312"/>
            <a:chOff x="1938469" y="2392871"/>
            <a:chExt cx="1171048" cy="3228283"/>
          </a:xfrm>
          <a:solidFill>
            <a:schemeClr val="accent1"/>
          </a:solidFill>
        </p:grpSpPr>
        <p:sp>
          <p:nvSpPr>
            <p:cNvPr id="5" name="Up Arrow 53">
              <a:extLst>
                <a:ext uri="{FF2B5EF4-FFF2-40B4-BE49-F238E27FC236}">
                  <a16:creationId xmlns:a16="http://schemas.microsoft.com/office/drawing/2014/main" id="{83F09C6D-3387-426B-962E-8F634B182C97}"/>
                </a:ext>
              </a:extLst>
            </p:cNvPr>
            <p:cNvSpPr/>
            <p:nvPr/>
          </p:nvSpPr>
          <p:spPr>
            <a:xfrm rot="19800000">
              <a:off x="2687155" y="2392871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Up Arrow 54">
              <a:extLst>
                <a:ext uri="{FF2B5EF4-FFF2-40B4-BE49-F238E27FC236}">
                  <a16:creationId xmlns:a16="http://schemas.microsoft.com/office/drawing/2014/main" id="{3CC0AF5B-845E-448B-BDA2-CC5DA742717C}"/>
                </a:ext>
              </a:extLst>
            </p:cNvPr>
            <p:cNvSpPr/>
            <p:nvPr/>
          </p:nvSpPr>
          <p:spPr>
            <a:xfrm rot="16800000">
              <a:off x="2053674" y="3249934"/>
              <a:ext cx="362010" cy="39104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7" name="Up Arrow 55">
              <a:extLst>
                <a:ext uri="{FF2B5EF4-FFF2-40B4-BE49-F238E27FC236}">
                  <a16:creationId xmlns:a16="http://schemas.microsoft.com/office/drawing/2014/main" id="{B6116291-5E2F-402D-A4D0-2FE4CDDCC210}"/>
                </a:ext>
              </a:extLst>
            </p:cNvPr>
            <p:cNvSpPr/>
            <p:nvPr/>
          </p:nvSpPr>
          <p:spPr>
            <a:xfrm rot="3320528" flipV="1">
              <a:off x="2732992" y="5244629"/>
              <a:ext cx="362010" cy="39104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8" name="Up Arrow 56">
              <a:extLst>
                <a:ext uri="{FF2B5EF4-FFF2-40B4-BE49-F238E27FC236}">
                  <a16:creationId xmlns:a16="http://schemas.microsoft.com/office/drawing/2014/main" id="{9B39DE45-C3B6-4C05-BBB1-11FFD154B06B}"/>
                </a:ext>
              </a:extLst>
            </p:cNvPr>
            <p:cNvSpPr/>
            <p:nvPr/>
          </p:nvSpPr>
          <p:spPr>
            <a:xfrm rot="4800000" flipV="1">
              <a:off x="1952984" y="4351247"/>
              <a:ext cx="362010" cy="39104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9" name="Group 26">
            <a:extLst>
              <a:ext uri="{FF2B5EF4-FFF2-40B4-BE49-F238E27FC236}">
                <a16:creationId xmlns:a16="http://schemas.microsoft.com/office/drawing/2014/main" id="{8E785B8A-CD49-4AF9-95A2-4454D15A2B76}"/>
              </a:ext>
            </a:extLst>
          </p:cNvPr>
          <p:cNvGrpSpPr/>
          <p:nvPr/>
        </p:nvGrpSpPr>
        <p:grpSpPr>
          <a:xfrm flipH="1">
            <a:off x="4829993" y="1712668"/>
            <a:ext cx="2492398" cy="675930"/>
            <a:chOff x="2079598" y="4287457"/>
            <a:chExt cx="2710798" cy="6759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0719C-231E-43C4-A264-9F76DCAA9D56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8916ED-152D-40B9-BD01-728B5426BFD7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:a16="http://schemas.microsoft.com/office/drawing/2014/main" id="{3D967F8C-9FE9-4F17-8E5E-93E170272FE7}"/>
              </a:ext>
            </a:extLst>
          </p:cNvPr>
          <p:cNvGrpSpPr/>
          <p:nvPr/>
        </p:nvGrpSpPr>
        <p:grpSpPr>
          <a:xfrm flipH="1">
            <a:off x="5731191" y="5509043"/>
            <a:ext cx="2492398" cy="675930"/>
            <a:chOff x="2079598" y="4287457"/>
            <a:chExt cx="2710798" cy="6759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6A3603-67F5-45C3-895B-FBBA810D7FCC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9CBBEC-520B-4089-8096-755C9DD01CF3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5A15F550-9009-455B-A1D3-49B16BD0EFE2}"/>
              </a:ext>
            </a:extLst>
          </p:cNvPr>
          <p:cNvGrpSpPr/>
          <p:nvPr/>
        </p:nvGrpSpPr>
        <p:grpSpPr>
          <a:xfrm flipH="1">
            <a:off x="4239794" y="2967073"/>
            <a:ext cx="2267250" cy="692510"/>
            <a:chOff x="2079598" y="4270877"/>
            <a:chExt cx="2053645" cy="692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D42F11-0040-4B6D-99C5-A8D8F6520D4E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5AED5A-35D7-49DE-8727-F4ADAFFF5F88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5">
            <a:extLst>
              <a:ext uri="{FF2B5EF4-FFF2-40B4-BE49-F238E27FC236}">
                <a16:creationId xmlns:a16="http://schemas.microsoft.com/office/drawing/2014/main" id="{ABE482B8-4324-40DD-A309-39F90C25F1D0}"/>
              </a:ext>
            </a:extLst>
          </p:cNvPr>
          <p:cNvGrpSpPr/>
          <p:nvPr/>
        </p:nvGrpSpPr>
        <p:grpSpPr>
          <a:xfrm flipH="1">
            <a:off x="4561110" y="4238058"/>
            <a:ext cx="2267250" cy="692510"/>
            <a:chOff x="2079598" y="4270877"/>
            <a:chExt cx="2053645" cy="692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FDB881-F76B-40DD-95D5-6C4E93A8F5C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1638D-1ECE-4101-B5AD-9CE0697A0CE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B6C2E03-882B-4F33-85F1-DECBC77C560C}"/>
              </a:ext>
            </a:extLst>
          </p:cNvPr>
          <p:cNvGrpSpPr/>
          <p:nvPr/>
        </p:nvGrpSpPr>
        <p:grpSpPr>
          <a:xfrm>
            <a:off x="1498642" y="3028820"/>
            <a:ext cx="2752947" cy="708252"/>
            <a:chOff x="7164288" y="856926"/>
            <a:chExt cx="1439711" cy="7082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634AA9-027D-48C5-AD93-13C02C2CAC1D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12B4D-55C8-44CE-8FF9-5BFDDD81C6A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4" name="Group 42">
            <a:extLst>
              <a:ext uri="{FF2B5EF4-FFF2-40B4-BE49-F238E27FC236}">
                <a16:creationId xmlns:a16="http://schemas.microsoft.com/office/drawing/2014/main" id="{4CE70801-5F6D-4E44-A46C-8AF282E52FB8}"/>
              </a:ext>
            </a:extLst>
          </p:cNvPr>
          <p:cNvGrpSpPr/>
          <p:nvPr/>
        </p:nvGrpSpPr>
        <p:grpSpPr>
          <a:xfrm>
            <a:off x="1498642" y="5480295"/>
            <a:ext cx="2752947" cy="708252"/>
            <a:chOff x="7164288" y="856926"/>
            <a:chExt cx="1439711" cy="7082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E54446-7CC7-44D3-B431-CC67E9B7C09E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C69E90-4E1C-4A82-9A20-514110657C2C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7" name="Group 45">
            <a:extLst>
              <a:ext uri="{FF2B5EF4-FFF2-40B4-BE49-F238E27FC236}">
                <a16:creationId xmlns:a16="http://schemas.microsoft.com/office/drawing/2014/main" id="{F6940570-97B3-420E-A4FE-B3FFECBF584F}"/>
              </a:ext>
            </a:extLst>
          </p:cNvPr>
          <p:cNvGrpSpPr/>
          <p:nvPr/>
        </p:nvGrpSpPr>
        <p:grpSpPr>
          <a:xfrm>
            <a:off x="1498642" y="3845978"/>
            <a:ext cx="2752947" cy="708252"/>
            <a:chOff x="7164288" y="856926"/>
            <a:chExt cx="1439711" cy="7082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972F6C-D215-49FE-8D89-12DADDE9488D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CFDDAF-F99B-44C8-B5C4-A5EDECDAFD47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0" name="Group 48">
            <a:extLst>
              <a:ext uri="{FF2B5EF4-FFF2-40B4-BE49-F238E27FC236}">
                <a16:creationId xmlns:a16="http://schemas.microsoft.com/office/drawing/2014/main" id="{C7A63F87-F969-4238-838C-F43237D626E3}"/>
              </a:ext>
            </a:extLst>
          </p:cNvPr>
          <p:cNvGrpSpPr/>
          <p:nvPr/>
        </p:nvGrpSpPr>
        <p:grpSpPr>
          <a:xfrm>
            <a:off x="1498642" y="4663136"/>
            <a:ext cx="2752947" cy="708252"/>
            <a:chOff x="7164288" y="856926"/>
            <a:chExt cx="1439711" cy="7082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F64E1E-E637-43A5-B00E-34FF13BC0258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A6AE6-4D40-47D3-9EE3-CF877ADCAD3A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03241B96-F7B6-440E-AAB4-9812C9F89C7A}"/>
              </a:ext>
            </a:extLst>
          </p:cNvPr>
          <p:cNvSpPr/>
          <p:nvPr/>
        </p:nvSpPr>
        <p:spPr>
          <a:xfrm rot="18900000">
            <a:off x="846866" y="3204091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E691B3E8-F59D-42EF-9E7B-A4348E90692E}"/>
              </a:ext>
            </a:extLst>
          </p:cNvPr>
          <p:cNvSpPr/>
          <p:nvPr/>
        </p:nvSpPr>
        <p:spPr>
          <a:xfrm>
            <a:off x="985935" y="5633683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3F0B5216-388A-41C4-8B0A-B14B310B37ED}"/>
              </a:ext>
            </a:extLst>
          </p:cNvPr>
          <p:cNvSpPr/>
          <p:nvPr/>
        </p:nvSpPr>
        <p:spPr>
          <a:xfrm flipH="1">
            <a:off x="959598" y="4001520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5FF26113-08A4-467B-A644-4B064B443590}"/>
              </a:ext>
            </a:extLst>
          </p:cNvPr>
          <p:cNvSpPr/>
          <p:nvPr/>
        </p:nvSpPr>
        <p:spPr>
          <a:xfrm>
            <a:off x="843835" y="4835918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F428A74-4A74-4B9B-A370-8DA3FE35F976}"/>
              </a:ext>
            </a:extLst>
          </p:cNvPr>
          <p:cNvGrpSpPr/>
          <p:nvPr/>
        </p:nvGrpSpPr>
        <p:grpSpPr>
          <a:xfrm rot="2632765">
            <a:off x="7480518" y="2372868"/>
            <a:ext cx="5260148" cy="3206771"/>
            <a:chOff x="474545" y="-9"/>
            <a:chExt cx="11242747" cy="6853974"/>
          </a:xfrm>
          <a:solidFill>
            <a:schemeClr val="accent5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FAC6266-0639-4389-B8BC-0A05DB2510BE}"/>
                </a:ext>
              </a:extLst>
            </p:cNvPr>
            <p:cNvSpPr/>
            <p:nvPr/>
          </p:nvSpPr>
          <p:spPr>
            <a:xfrm>
              <a:off x="760524" y="598616"/>
              <a:ext cx="9379854" cy="6255349"/>
            </a:xfrm>
            <a:custGeom>
              <a:avLst/>
              <a:gdLst>
                <a:gd name="connsiteX0" fmla="*/ 8651959 w 9379854"/>
                <a:gd name="connsiteY0" fmla="*/ 3632121 h 6255349"/>
                <a:gd name="connsiteX1" fmla="*/ 8173741 w 9379854"/>
                <a:gd name="connsiteY1" fmla="*/ 4004575 h 6255349"/>
                <a:gd name="connsiteX2" fmla="*/ 7963265 w 9379854"/>
                <a:gd name="connsiteY2" fmla="*/ 4011240 h 6255349"/>
                <a:gd name="connsiteX3" fmla="*/ 7716833 w 9379854"/>
                <a:gd name="connsiteY3" fmla="*/ 3633261 h 6255349"/>
                <a:gd name="connsiteX4" fmla="*/ 7192749 w 9379854"/>
                <a:gd name="connsiteY4" fmla="*/ 2651479 h 6255349"/>
                <a:gd name="connsiteX5" fmla="*/ 7182488 w 9379854"/>
                <a:gd name="connsiteY5" fmla="*/ 2629467 h 6255349"/>
                <a:gd name="connsiteX6" fmla="*/ 7130483 w 9379854"/>
                <a:gd name="connsiteY6" fmla="*/ 2541331 h 6255349"/>
                <a:gd name="connsiteX7" fmla="*/ 7078302 w 9379854"/>
                <a:gd name="connsiteY7" fmla="*/ 2496341 h 6255349"/>
                <a:gd name="connsiteX8" fmla="*/ 6704006 w 9379854"/>
                <a:gd name="connsiteY8" fmla="*/ 2139936 h 6255349"/>
                <a:gd name="connsiteX9" fmla="*/ 4040173 w 9379854"/>
                <a:gd name="connsiteY9" fmla="*/ 1093170 h 6255349"/>
                <a:gd name="connsiteX10" fmla="*/ 2376538 w 9379854"/>
                <a:gd name="connsiteY10" fmla="*/ 1306101 h 6255349"/>
                <a:gd name="connsiteX11" fmla="*/ 2406356 w 9379854"/>
                <a:gd name="connsiteY11" fmla="*/ 964166 h 6255349"/>
                <a:gd name="connsiteX12" fmla="*/ 2524836 w 9379854"/>
                <a:gd name="connsiteY12" fmla="*/ 692564 h 6255349"/>
                <a:gd name="connsiteX13" fmla="*/ 2585523 w 9379854"/>
                <a:gd name="connsiteY13" fmla="*/ 564350 h 6255349"/>
                <a:gd name="connsiteX14" fmla="*/ 2658839 w 9379854"/>
                <a:gd name="connsiteY14" fmla="*/ 423682 h 6255349"/>
                <a:gd name="connsiteX15" fmla="*/ 2731102 w 9379854"/>
                <a:gd name="connsiteY15" fmla="*/ 296344 h 6255349"/>
                <a:gd name="connsiteX16" fmla="*/ 2708914 w 9379854"/>
                <a:gd name="connsiteY16" fmla="*/ 62628 h 6255349"/>
                <a:gd name="connsiteX17" fmla="*/ 2604027 w 9379854"/>
                <a:gd name="connsiteY17" fmla="*/ 14394 h 6255349"/>
                <a:gd name="connsiteX18" fmla="*/ 2227627 w 9379854"/>
                <a:gd name="connsiteY18" fmla="*/ 341772 h 6255349"/>
                <a:gd name="connsiteX19" fmla="*/ 2279193 w 9379854"/>
                <a:gd name="connsiteY19" fmla="*/ 79642 h 6255349"/>
                <a:gd name="connsiteX20" fmla="*/ 2248762 w 9379854"/>
                <a:gd name="connsiteY20" fmla="*/ 20095 h 6255349"/>
                <a:gd name="connsiteX21" fmla="*/ 2185970 w 9379854"/>
                <a:gd name="connsiteY21" fmla="*/ 45702 h 6255349"/>
                <a:gd name="connsiteX22" fmla="*/ 1720731 w 9379854"/>
                <a:gd name="connsiteY22" fmla="*/ 414298 h 6255349"/>
                <a:gd name="connsiteX23" fmla="*/ 1632156 w 9379854"/>
                <a:gd name="connsiteY23" fmla="*/ 661168 h 6255349"/>
                <a:gd name="connsiteX24" fmla="*/ 1608828 w 9379854"/>
                <a:gd name="connsiteY24" fmla="*/ 754479 h 6255349"/>
                <a:gd name="connsiteX25" fmla="*/ 1581291 w 9379854"/>
                <a:gd name="connsiteY25" fmla="*/ 831654 h 6255349"/>
                <a:gd name="connsiteX26" fmla="*/ 1572872 w 9379854"/>
                <a:gd name="connsiteY26" fmla="*/ 949432 h 6255349"/>
                <a:gd name="connsiteX27" fmla="*/ 1546650 w 9379854"/>
                <a:gd name="connsiteY27" fmla="*/ 1005384 h 6255349"/>
                <a:gd name="connsiteX28" fmla="*/ 1482718 w 9379854"/>
                <a:gd name="connsiteY28" fmla="*/ 1143509 h 6255349"/>
                <a:gd name="connsiteX29" fmla="*/ 1419049 w 9379854"/>
                <a:gd name="connsiteY29" fmla="*/ 1326359 h 6255349"/>
                <a:gd name="connsiteX30" fmla="*/ 1348891 w 9379854"/>
                <a:gd name="connsiteY30" fmla="*/ 1506491 h 6255349"/>
                <a:gd name="connsiteX31" fmla="*/ 1302937 w 9379854"/>
                <a:gd name="connsiteY31" fmla="*/ 1639880 h 6255349"/>
                <a:gd name="connsiteX32" fmla="*/ 1276364 w 9379854"/>
                <a:gd name="connsiteY32" fmla="*/ 1703549 h 6255349"/>
                <a:gd name="connsiteX33" fmla="*/ 1302849 w 9379854"/>
                <a:gd name="connsiteY33" fmla="*/ 1850531 h 6255349"/>
                <a:gd name="connsiteX34" fmla="*/ 1288730 w 9379854"/>
                <a:gd name="connsiteY34" fmla="*/ 1920339 h 6255349"/>
                <a:gd name="connsiteX35" fmla="*/ 1201821 w 9379854"/>
                <a:gd name="connsiteY35" fmla="*/ 1994006 h 6255349"/>
                <a:gd name="connsiteX36" fmla="*/ 82792 w 9379854"/>
                <a:gd name="connsiteY36" fmla="*/ 3853997 h 6255349"/>
                <a:gd name="connsiteX37" fmla="*/ 16053 w 9379854"/>
                <a:gd name="connsiteY37" fmla="*/ 4168922 h 6255349"/>
                <a:gd name="connsiteX38" fmla="*/ 1846 w 9379854"/>
                <a:gd name="connsiteY38" fmla="*/ 4398340 h 6255349"/>
                <a:gd name="connsiteX39" fmla="*/ 127079 w 9379854"/>
                <a:gd name="connsiteY39" fmla="*/ 4506648 h 6255349"/>
                <a:gd name="connsiteX40" fmla="*/ 255557 w 9379854"/>
                <a:gd name="connsiteY40" fmla="*/ 4482531 h 6255349"/>
                <a:gd name="connsiteX41" fmla="*/ 884178 w 9379854"/>
                <a:gd name="connsiteY41" fmla="*/ 4141998 h 6255349"/>
                <a:gd name="connsiteX42" fmla="*/ 1887094 w 9379854"/>
                <a:gd name="connsiteY42" fmla="*/ 3369465 h 6255349"/>
                <a:gd name="connsiteX43" fmla="*/ 2634020 w 9379854"/>
                <a:gd name="connsiteY43" fmla="*/ 3111807 h 6255349"/>
                <a:gd name="connsiteX44" fmla="*/ 3014718 w 9379854"/>
                <a:gd name="connsiteY44" fmla="*/ 3133995 h 6255349"/>
                <a:gd name="connsiteX45" fmla="*/ 3635446 w 9379854"/>
                <a:gd name="connsiteY45" fmla="*/ 3078570 h 6255349"/>
                <a:gd name="connsiteX46" fmla="*/ 4183735 w 9379854"/>
                <a:gd name="connsiteY46" fmla="*/ 3034545 h 6255349"/>
                <a:gd name="connsiteX47" fmla="*/ 4259945 w 9379854"/>
                <a:gd name="connsiteY47" fmla="*/ 2912206 h 6255349"/>
                <a:gd name="connsiteX48" fmla="*/ 4318440 w 9379854"/>
                <a:gd name="connsiteY48" fmla="*/ 2794866 h 6255349"/>
                <a:gd name="connsiteX49" fmla="*/ 4602932 w 9379854"/>
                <a:gd name="connsiteY49" fmla="*/ 2746807 h 6255349"/>
                <a:gd name="connsiteX50" fmla="*/ 5346088 w 9379854"/>
                <a:gd name="connsiteY50" fmla="*/ 2766013 h 6255349"/>
                <a:gd name="connsiteX51" fmla="*/ 6113710 w 9379854"/>
                <a:gd name="connsiteY51" fmla="*/ 3061819 h 6255349"/>
                <a:gd name="connsiteX52" fmla="*/ 6524225 w 9379854"/>
                <a:gd name="connsiteY52" fmla="*/ 3361221 h 6255349"/>
                <a:gd name="connsiteX53" fmla="*/ 6621395 w 9379854"/>
                <a:gd name="connsiteY53" fmla="*/ 3455935 h 6255349"/>
                <a:gd name="connsiteX54" fmla="*/ 7452247 w 9379854"/>
                <a:gd name="connsiteY54" fmla="*/ 4246622 h 6255349"/>
                <a:gd name="connsiteX55" fmla="*/ 7501622 w 9379854"/>
                <a:gd name="connsiteY55" fmla="*/ 4377029 h 6255349"/>
                <a:gd name="connsiteX56" fmla="*/ 7461894 w 9379854"/>
                <a:gd name="connsiteY56" fmla="*/ 4641527 h 6255349"/>
                <a:gd name="connsiteX57" fmla="*/ 7319823 w 9379854"/>
                <a:gd name="connsiteY57" fmla="*/ 5562008 h 6255349"/>
                <a:gd name="connsiteX58" fmla="*/ 7726304 w 9379854"/>
                <a:gd name="connsiteY58" fmla="*/ 6255350 h 6255349"/>
                <a:gd name="connsiteX59" fmla="*/ 7729461 w 9379854"/>
                <a:gd name="connsiteY59" fmla="*/ 6252543 h 6255349"/>
                <a:gd name="connsiteX60" fmla="*/ 7663688 w 9379854"/>
                <a:gd name="connsiteY60" fmla="*/ 5911134 h 6255349"/>
                <a:gd name="connsiteX61" fmla="*/ 7840400 w 9379854"/>
                <a:gd name="connsiteY61" fmla="*/ 5468171 h 6255349"/>
                <a:gd name="connsiteX62" fmla="*/ 8018515 w 9379854"/>
                <a:gd name="connsiteY62" fmla="*/ 5080720 h 6255349"/>
                <a:gd name="connsiteX63" fmla="*/ 8120157 w 9379854"/>
                <a:gd name="connsiteY63" fmla="*/ 4871296 h 6255349"/>
                <a:gd name="connsiteX64" fmla="*/ 8195402 w 9379854"/>
                <a:gd name="connsiteY64" fmla="*/ 4685991 h 6255349"/>
                <a:gd name="connsiteX65" fmla="*/ 8480684 w 9379854"/>
                <a:gd name="connsiteY65" fmla="*/ 4582506 h 6255349"/>
                <a:gd name="connsiteX66" fmla="*/ 8782892 w 9379854"/>
                <a:gd name="connsiteY66" fmla="*/ 4162695 h 6255349"/>
                <a:gd name="connsiteX67" fmla="*/ 9379854 w 9379854"/>
                <a:gd name="connsiteY67" fmla="*/ 3633261 h 6255349"/>
                <a:gd name="connsiteX68" fmla="*/ 8651959 w 9379854"/>
                <a:gd name="connsiteY68" fmla="*/ 3632121 h 6255349"/>
                <a:gd name="connsiteX69" fmla="*/ 1070712 w 9379854"/>
                <a:gd name="connsiteY69" fmla="*/ 3450849 h 6255349"/>
                <a:gd name="connsiteX70" fmla="*/ 783939 w 9379854"/>
                <a:gd name="connsiteY70" fmla="*/ 3744287 h 6255349"/>
                <a:gd name="connsiteX71" fmla="*/ 886897 w 9379854"/>
                <a:gd name="connsiteY71" fmla="*/ 3660447 h 6255349"/>
                <a:gd name="connsiteX72" fmla="*/ 1017654 w 9379854"/>
                <a:gd name="connsiteY72" fmla="*/ 3497416 h 6255349"/>
                <a:gd name="connsiteX73" fmla="*/ 1052208 w 9379854"/>
                <a:gd name="connsiteY73" fmla="*/ 3356573 h 6255349"/>
                <a:gd name="connsiteX74" fmla="*/ 1110702 w 9379854"/>
                <a:gd name="connsiteY74" fmla="*/ 3157235 h 6255349"/>
                <a:gd name="connsiteX75" fmla="*/ 1190683 w 9379854"/>
                <a:gd name="connsiteY75" fmla="*/ 3054277 h 6255349"/>
                <a:gd name="connsiteX76" fmla="*/ 974156 w 9379854"/>
                <a:gd name="connsiteY76" fmla="*/ 3341664 h 6255349"/>
                <a:gd name="connsiteX77" fmla="*/ 753157 w 9379854"/>
                <a:gd name="connsiteY77" fmla="*/ 3695790 h 6255349"/>
                <a:gd name="connsiteX78" fmla="*/ 898999 w 9379854"/>
                <a:gd name="connsiteY78" fmla="*/ 3479175 h 6255349"/>
                <a:gd name="connsiteX79" fmla="*/ 810161 w 9379854"/>
                <a:gd name="connsiteY79" fmla="*/ 3533899 h 6255349"/>
                <a:gd name="connsiteX80" fmla="*/ 797093 w 9379854"/>
                <a:gd name="connsiteY80" fmla="*/ 3491804 h 6255349"/>
                <a:gd name="connsiteX81" fmla="*/ 842609 w 9379854"/>
                <a:gd name="connsiteY81" fmla="*/ 3407526 h 6255349"/>
                <a:gd name="connsiteX82" fmla="*/ 1160953 w 9379854"/>
                <a:gd name="connsiteY82" fmla="*/ 2972718 h 6255349"/>
                <a:gd name="connsiteX83" fmla="*/ 1008271 w 9379854"/>
                <a:gd name="connsiteY83" fmla="*/ 3111369 h 6255349"/>
                <a:gd name="connsiteX84" fmla="*/ 705800 w 9379854"/>
                <a:gd name="connsiteY84" fmla="*/ 3570995 h 6255349"/>
                <a:gd name="connsiteX85" fmla="*/ 515758 w 9379854"/>
                <a:gd name="connsiteY85" fmla="*/ 3998261 h 6255349"/>
                <a:gd name="connsiteX86" fmla="*/ 489974 w 9379854"/>
                <a:gd name="connsiteY86" fmla="*/ 3869783 h 6255349"/>
                <a:gd name="connsiteX87" fmla="*/ 707992 w 9379854"/>
                <a:gd name="connsiteY87" fmla="*/ 3496627 h 6255349"/>
                <a:gd name="connsiteX88" fmla="*/ 859973 w 9379854"/>
                <a:gd name="connsiteY88" fmla="*/ 3206346 h 6255349"/>
                <a:gd name="connsiteX89" fmla="*/ 1227165 w 9379854"/>
                <a:gd name="connsiteY89" fmla="*/ 2646919 h 6255349"/>
                <a:gd name="connsiteX90" fmla="*/ 1250669 w 9379854"/>
                <a:gd name="connsiteY90" fmla="*/ 2568517 h 6255349"/>
                <a:gd name="connsiteX91" fmla="*/ 1236988 w 9379854"/>
                <a:gd name="connsiteY91" fmla="*/ 2562729 h 6255349"/>
                <a:gd name="connsiteX92" fmla="*/ 1194805 w 9379854"/>
                <a:gd name="connsiteY92" fmla="*/ 2621223 h 6255349"/>
                <a:gd name="connsiteX93" fmla="*/ 1031686 w 9379854"/>
                <a:gd name="connsiteY93" fmla="*/ 2847836 h 6255349"/>
                <a:gd name="connsiteX94" fmla="*/ 882950 w 9379854"/>
                <a:gd name="connsiteY94" fmla="*/ 3041736 h 6255349"/>
                <a:gd name="connsiteX95" fmla="*/ 547066 w 9379854"/>
                <a:gd name="connsiteY95" fmla="*/ 3700788 h 6255349"/>
                <a:gd name="connsiteX96" fmla="*/ 722462 w 9379854"/>
                <a:gd name="connsiteY96" fmla="*/ 3288607 h 6255349"/>
                <a:gd name="connsiteX97" fmla="*/ 796830 w 9379854"/>
                <a:gd name="connsiteY97" fmla="*/ 3070852 h 6255349"/>
                <a:gd name="connsiteX98" fmla="*/ 851203 w 9379854"/>
                <a:gd name="connsiteY98" fmla="*/ 2879144 h 6255349"/>
                <a:gd name="connsiteX99" fmla="*/ 870234 w 9379854"/>
                <a:gd name="connsiteY99" fmla="*/ 2839241 h 6255349"/>
                <a:gd name="connsiteX100" fmla="*/ 764996 w 9379854"/>
                <a:gd name="connsiteY100" fmla="*/ 3067870 h 6255349"/>
                <a:gd name="connsiteX101" fmla="*/ 711763 w 9379854"/>
                <a:gd name="connsiteY101" fmla="*/ 3233620 h 6255349"/>
                <a:gd name="connsiteX102" fmla="*/ 452352 w 9379854"/>
                <a:gd name="connsiteY102" fmla="*/ 3788048 h 6255349"/>
                <a:gd name="connsiteX103" fmla="*/ 267046 w 9379854"/>
                <a:gd name="connsiteY103" fmla="*/ 4171991 h 6255349"/>
                <a:gd name="connsiteX104" fmla="*/ 331679 w 9379854"/>
                <a:gd name="connsiteY104" fmla="*/ 3878728 h 6255349"/>
                <a:gd name="connsiteX105" fmla="*/ 564693 w 9379854"/>
                <a:gd name="connsiteY105" fmla="*/ 3314565 h 6255349"/>
                <a:gd name="connsiteX106" fmla="*/ 721585 w 9379854"/>
                <a:gd name="connsiteY106" fmla="*/ 2926764 h 6255349"/>
                <a:gd name="connsiteX107" fmla="*/ 661951 w 9379854"/>
                <a:gd name="connsiteY107" fmla="*/ 3007271 h 6255349"/>
                <a:gd name="connsiteX108" fmla="*/ 527772 w 9379854"/>
                <a:gd name="connsiteY108" fmla="*/ 3371569 h 6255349"/>
                <a:gd name="connsiteX109" fmla="*/ 244858 w 9379854"/>
                <a:gd name="connsiteY109" fmla="*/ 3937398 h 6255349"/>
                <a:gd name="connsiteX110" fmla="*/ 276605 w 9379854"/>
                <a:gd name="connsiteY110" fmla="*/ 3852156 h 6255349"/>
                <a:gd name="connsiteX111" fmla="*/ 404469 w 9379854"/>
                <a:gd name="connsiteY111" fmla="*/ 3629578 h 6255349"/>
                <a:gd name="connsiteX112" fmla="*/ 503129 w 9379854"/>
                <a:gd name="connsiteY112" fmla="*/ 3374814 h 6255349"/>
                <a:gd name="connsiteX113" fmla="*/ 672825 w 9379854"/>
                <a:gd name="connsiteY113" fmla="*/ 2847748 h 6255349"/>
                <a:gd name="connsiteX114" fmla="*/ 608893 w 9379854"/>
                <a:gd name="connsiteY114" fmla="*/ 2957458 h 6255349"/>
                <a:gd name="connsiteX115" fmla="*/ 486291 w 9379854"/>
                <a:gd name="connsiteY115" fmla="*/ 3377182 h 6255349"/>
                <a:gd name="connsiteX116" fmla="*/ 390349 w 9379854"/>
                <a:gd name="connsiteY116" fmla="*/ 3590376 h 6255349"/>
                <a:gd name="connsiteX117" fmla="*/ 133569 w 9379854"/>
                <a:gd name="connsiteY117" fmla="*/ 4093676 h 6255349"/>
                <a:gd name="connsiteX118" fmla="*/ 66743 w 9379854"/>
                <a:gd name="connsiteY118" fmla="*/ 4285999 h 6255349"/>
                <a:gd name="connsiteX119" fmla="*/ 56044 w 9379854"/>
                <a:gd name="connsiteY119" fmla="*/ 4042461 h 6255349"/>
                <a:gd name="connsiteX120" fmla="*/ 1325651 w 9379854"/>
                <a:gd name="connsiteY120" fmla="*/ 1954454 h 6255349"/>
                <a:gd name="connsiteX121" fmla="*/ 1296535 w 9379854"/>
                <a:gd name="connsiteY121" fmla="*/ 2127220 h 6255349"/>
                <a:gd name="connsiteX122" fmla="*/ 1291974 w 9379854"/>
                <a:gd name="connsiteY122" fmla="*/ 2494149 h 6255349"/>
                <a:gd name="connsiteX123" fmla="*/ 1389056 w 9379854"/>
                <a:gd name="connsiteY123" fmla="*/ 2770749 h 6255349"/>
                <a:gd name="connsiteX124" fmla="*/ 1362484 w 9379854"/>
                <a:gd name="connsiteY124" fmla="*/ 2890632 h 6255349"/>
                <a:gd name="connsiteX125" fmla="*/ 1308550 w 9379854"/>
                <a:gd name="connsiteY125" fmla="*/ 2958862 h 6255349"/>
                <a:gd name="connsiteX126" fmla="*/ 1070712 w 9379854"/>
                <a:gd name="connsiteY126" fmla="*/ 3450849 h 6255349"/>
                <a:gd name="connsiteX127" fmla="*/ 1336964 w 9379854"/>
                <a:gd name="connsiteY127" fmla="*/ 3517587 h 6255349"/>
                <a:gd name="connsiteX128" fmla="*/ 1273646 w 9379854"/>
                <a:gd name="connsiteY128" fmla="*/ 3432783 h 6255349"/>
                <a:gd name="connsiteX129" fmla="*/ 1306620 w 9379854"/>
                <a:gd name="connsiteY129" fmla="*/ 3317460 h 6255349"/>
                <a:gd name="connsiteX130" fmla="*/ 1327755 w 9379854"/>
                <a:gd name="connsiteY130" fmla="*/ 3375867 h 6255349"/>
                <a:gd name="connsiteX131" fmla="*/ 1303200 w 9379854"/>
                <a:gd name="connsiteY131" fmla="*/ 3425767 h 6255349"/>
                <a:gd name="connsiteX132" fmla="*/ 1371604 w 9379854"/>
                <a:gd name="connsiteY132" fmla="*/ 3489874 h 6255349"/>
                <a:gd name="connsiteX133" fmla="*/ 1438080 w 9379854"/>
                <a:gd name="connsiteY133" fmla="*/ 3460232 h 6255349"/>
                <a:gd name="connsiteX134" fmla="*/ 1336964 w 9379854"/>
                <a:gd name="connsiteY134" fmla="*/ 3517587 h 6255349"/>
                <a:gd name="connsiteX135" fmla="*/ 1388179 w 9379854"/>
                <a:gd name="connsiteY135" fmla="*/ 3307199 h 6255349"/>
                <a:gd name="connsiteX136" fmla="*/ 1432116 w 9379854"/>
                <a:gd name="connsiteY136" fmla="*/ 3344909 h 6255349"/>
                <a:gd name="connsiteX137" fmla="*/ 1391424 w 9379854"/>
                <a:gd name="connsiteY137" fmla="*/ 3361046 h 6255349"/>
                <a:gd name="connsiteX138" fmla="*/ 1432906 w 9379854"/>
                <a:gd name="connsiteY138" fmla="*/ 3393406 h 6255349"/>
                <a:gd name="connsiteX139" fmla="*/ 1346698 w 9379854"/>
                <a:gd name="connsiteY139" fmla="*/ 3342366 h 6255349"/>
                <a:gd name="connsiteX140" fmla="*/ 1392214 w 9379854"/>
                <a:gd name="connsiteY140" fmla="*/ 3264402 h 6255349"/>
                <a:gd name="connsiteX141" fmla="*/ 1475001 w 9379854"/>
                <a:gd name="connsiteY141" fmla="*/ 3346575 h 6255349"/>
                <a:gd name="connsiteX142" fmla="*/ 1388179 w 9379854"/>
                <a:gd name="connsiteY142" fmla="*/ 3307199 h 6255349"/>
                <a:gd name="connsiteX143" fmla="*/ 1869993 w 9379854"/>
                <a:gd name="connsiteY143" fmla="*/ 2362426 h 6255349"/>
                <a:gd name="connsiteX144" fmla="*/ 1762388 w 9379854"/>
                <a:gd name="connsiteY144" fmla="*/ 2464507 h 6255349"/>
                <a:gd name="connsiteX145" fmla="*/ 1615844 w 9379854"/>
                <a:gd name="connsiteY145" fmla="*/ 2380755 h 6255349"/>
                <a:gd name="connsiteX146" fmla="*/ 1573661 w 9379854"/>
                <a:gd name="connsiteY146" fmla="*/ 2222898 h 6255349"/>
                <a:gd name="connsiteX147" fmla="*/ 1583308 w 9379854"/>
                <a:gd name="connsiteY147" fmla="*/ 1969187 h 6255349"/>
                <a:gd name="connsiteX148" fmla="*/ 1574450 w 9379854"/>
                <a:gd name="connsiteY148" fmla="*/ 1807910 h 6255349"/>
                <a:gd name="connsiteX149" fmla="*/ 1523585 w 9379854"/>
                <a:gd name="connsiteY149" fmla="*/ 1710653 h 6255349"/>
                <a:gd name="connsiteX150" fmla="*/ 1514903 w 9379854"/>
                <a:gd name="connsiteY150" fmla="*/ 1648299 h 6255349"/>
                <a:gd name="connsiteX151" fmla="*/ 1630665 w 9379854"/>
                <a:gd name="connsiteY151" fmla="*/ 1432474 h 6255349"/>
                <a:gd name="connsiteX152" fmla="*/ 1653203 w 9379854"/>
                <a:gd name="connsiteY152" fmla="*/ 1298471 h 6255349"/>
                <a:gd name="connsiteX153" fmla="*/ 1696000 w 9379854"/>
                <a:gd name="connsiteY153" fmla="*/ 1199285 h 6255349"/>
                <a:gd name="connsiteX154" fmla="*/ 1764492 w 9379854"/>
                <a:gd name="connsiteY154" fmla="*/ 1079401 h 6255349"/>
                <a:gd name="connsiteX155" fmla="*/ 1859645 w 9379854"/>
                <a:gd name="connsiteY155" fmla="*/ 919264 h 6255349"/>
                <a:gd name="connsiteX156" fmla="*/ 1973390 w 9379854"/>
                <a:gd name="connsiteY156" fmla="*/ 757023 h 6255349"/>
                <a:gd name="connsiteX157" fmla="*/ 2016625 w 9379854"/>
                <a:gd name="connsiteY157" fmla="*/ 684233 h 6255349"/>
                <a:gd name="connsiteX158" fmla="*/ 2125634 w 9379854"/>
                <a:gd name="connsiteY158" fmla="*/ 566542 h 6255349"/>
                <a:gd name="connsiteX159" fmla="*/ 2196318 w 9379854"/>
                <a:gd name="connsiteY159" fmla="*/ 1411427 h 6255349"/>
                <a:gd name="connsiteX160" fmla="*/ 2183953 w 9379854"/>
                <a:gd name="connsiteY160" fmla="*/ 1463256 h 6255349"/>
                <a:gd name="connsiteX161" fmla="*/ 1922437 w 9379854"/>
                <a:gd name="connsiteY161" fmla="*/ 2115380 h 6255349"/>
                <a:gd name="connsiteX162" fmla="*/ 1869993 w 9379854"/>
                <a:gd name="connsiteY162" fmla="*/ 2362426 h 6255349"/>
                <a:gd name="connsiteX163" fmla="*/ 3301053 w 9379854"/>
                <a:gd name="connsiteY163" fmla="*/ 1584104 h 6255349"/>
                <a:gd name="connsiteX164" fmla="*/ 2897904 w 9379854"/>
                <a:gd name="connsiteY164" fmla="*/ 1691096 h 6255349"/>
                <a:gd name="connsiteX165" fmla="*/ 2582015 w 9379854"/>
                <a:gd name="connsiteY165" fmla="*/ 1991901 h 6255349"/>
                <a:gd name="connsiteX166" fmla="*/ 1899811 w 9379854"/>
                <a:gd name="connsiteY166" fmla="*/ 2761190 h 6255349"/>
                <a:gd name="connsiteX167" fmla="*/ 2479233 w 9379854"/>
                <a:gd name="connsiteY167" fmla="*/ 2062060 h 6255349"/>
                <a:gd name="connsiteX168" fmla="*/ 2602449 w 9379854"/>
                <a:gd name="connsiteY168" fmla="*/ 1852812 h 6255349"/>
                <a:gd name="connsiteX169" fmla="*/ 2609991 w 9379854"/>
                <a:gd name="connsiteY169" fmla="*/ 1757484 h 6255349"/>
                <a:gd name="connsiteX170" fmla="*/ 2527993 w 9379854"/>
                <a:gd name="connsiteY170" fmla="*/ 1700831 h 6255349"/>
                <a:gd name="connsiteX171" fmla="*/ 2334619 w 9379854"/>
                <a:gd name="connsiteY171" fmla="*/ 1834746 h 6255349"/>
                <a:gd name="connsiteX172" fmla="*/ 2117302 w 9379854"/>
                <a:gd name="connsiteY172" fmla="*/ 2268151 h 6255349"/>
                <a:gd name="connsiteX173" fmla="*/ 2486161 w 9379854"/>
                <a:gd name="connsiteY173" fmla="*/ 1522979 h 6255349"/>
                <a:gd name="connsiteX174" fmla="*/ 3032784 w 9379854"/>
                <a:gd name="connsiteY174" fmla="*/ 1309346 h 6255349"/>
                <a:gd name="connsiteX175" fmla="*/ 2551847 w 9379854"/>
                <a:gd name="connsiteY175" fmla="*/ 1615413 h 6255349"/>
                <a:gd name="connsiteX176" fmla="*/ 3051464 w 9379854"/>
                <a:gd name="connsiteY176" fmla="*/ 1499037 h 6255349"/>
                <a:gd name="connsiteX177" fmla="*/ 3437950 w 9379854"/>
                <a:gd name="connsiteY177" fmla="*/ 1597610 h 6255349"/>
                <a:gd name="connsiteX178" fmla="*/ 3301053 w 9379854"/>
                <a:gd name="connsiteY178" fmla="*/ 1584104 h 6255349"/>
                <a:gd name="connsiteX179" fmla="*/ 6759432 w 9379854"/>
                <a:gd name="connsiteY179" fmla="*/ 2466261 h 6255349"/>
                <a:gd name="connsiteX180" fmla="*/ 5963658 w 9379854"/>
                <a:gd name="connsiteY180" fmla="*/ 2043468 h 6255349"/>
                <a:gd name="connsiteX181" fmla="*/ 6214563 w 9379854"/>
                <a:gd name="connsiteY181" fmla="*/ 2196150 h 6255349"/>
                <a:gd name="connsiteX182" fmla="*/ 6294543 w 9379854"/>
                <a:gd name="connsiteY182" fmla="*/ 2262976 h 6255349"/>
                <a:gd name="connsiteX183" fmla="*/ 6261218 w 9379854"/>
                <a:gd name="connsiteY183" fmla="*/ 2339888 h 6255349"/>
                <a:gd name="connsiteX184" fmla="*/ 6111167 w 9379854"/>
                <a:gd name="connsiteY184" fmla="*/ 2317349 h 6255349"/>
                <a:gd name="connsiteX185" fmla="*/ 5743886 w 9379854"/>
                <a:gd name="connsiteY185" fmla="*/ 2108277 h 6255349"/>
                <a:gd name="connsiteX186" fmla="*/ 5361873 w 9379854"/>
                <a:gd name="connsiteY186" fmla="*/ 1861757 h 6255349"/>
                <a:gd name="connsiteX187" fmla="*/ 4898037 w 9379854"/>
                <a:gd name="connsiteY187" fmla="*/ 1774936 h 6255349"/>
                <a:gd name="connsiteX188" fmla="*/ 4326508 w 9379854"/>
                <a:gd name="connsiteY188" fmla="*/ 1746697 h 6255349"/>
                <a:gd name="connsiteX189" fmla="*/ 4109104 w 9379854"/>
                <a:gd name="connsiteY189" fmla="*/ 1705566 h 6255349"/>
                <a:gd name="connsiteX190" fmla="*/ 4362552 w 9379854"/>
                <a:gd name="connsiteY190" fmla="*/ 1635583 h 6255349"/>
                <a:gd name="connsiteX191" fmla="*/ 3666053 w 9379854"/>
                <a:gd name="connsiteY191" fmla="*/ 1469921 h 6255349"/>
                <a:gd name="connsiteX192" fmla="*/ 3650355 w 9379854"/>
                <a:gd name="connsiteY192" fmla="*/ 1382135 h 6255349"/>
                <a:gd name="connsiteX193" fmla="*/ 3677541 w 9379854"/>
                <a:gd name="connsiteY193" fmla="*/ 1368630 h 6255349"/>
                <a:gd name="connsiteX194" fmla="*/ 3667894 w 9379854"/>
                <a:gd name="connsiteY194" fmla="*/ 1348898 h 6255349"/>
                <a:gd name="connsiteX195" fmla="*/ 3147406 w 9379854"/>
                <a:gd name="connsiteY195" fmla="*/ 1355563 h 6255349"/>
                <a:gd name="connsiteX196" fmla="*/ 4046312 w 9379854"/>
                <a:gd name="connsiteY196" fmla="*/ 1148420 h 6255349"/>
                <a:gd name="connsiteX197" fmla="*/ 6516507 w 9379854"/>
                <a:gd name="connsiteY197" fmla="*/ 2042503 h 6255349"/>
                <a:gd name="connsiteX198" fmla="*/ 5510872 w 9379854"/>
                <a:gd name="connsiteY198" fmla="*/ 1639530 h 6255349"/>
                <a:gd name="connsiteX199" fmla="*/ 5811502 w 9379854"/>
                <a:gd name="connsiteY199" fmla="*/ 1840797 h 6255349"/>
                <a:gd name="connsiteX200" fmla="*/ 6493004 w 9379854"/>
                <a:gd name="connsiteY200" fmla="*/ 2185364 h 6255349"/>
                <a:gd name="connsiteX201" fmla="*/ 6759432 w 9379854"/>
                <a:gd name="connsiteY201" fmla="*/ 2466261 h 6255349"/>
                <a:gd name="connsiteX202" fmla="*/ 7905647 w 9379854"/>
                <a:gd name="connsiteY202" fmla="*/ 4998634 h 6255349"/>
                <a:gd name="connsiteX203" fmla="*/ 7854081 w 9379854"/>
                <a:gd name="connsiteY203" fmla="*/ 4840778 h 6255349"/>
                <a:gd name="connsiteX204" fmla="*/ 7834963 w 9379854"/>
                <a:gd name="connsiteY204" fmla="*/ 4954522 h 6255349"/>
                <a:gd name="connsiteX205" fmla="*/ 7848731 w 9379854"/>
                <a:gd name="connsiteY205" fmla="*/ 5169646 h 6255349"/>
                <a:gd name="connsiteX206" fmla="*/ 7788219 w 9379854"/>
                <a:gd name="connsiteY206" fmla="*/ 5397311 h 6255349"/>
                <a:gd name="connsiteX207" fmla="*/ 7800059 w 9379854"/>
                <a:gd name="connsiteY207" fmla="*/ 5280233 h 6255349"/>
                <a:gd name="connsiteX208" fmla="*/ 7694558 w 9379854"/>
                <a:gd name="connsiteY208" fmla="*/ 5419323 h 6255349"/>
                <a:gd name="connsiteX209" fmla="*/ 7693330 w 9379854"/>
                <a:gd name="connsiteY209" fmla="*/ 5452385 h 6255349"/>
                <a:gd name="connsiteX210" fmla="*/ 7625890 w 9379854"/>
                <a:gd name="connsiteY210" fmla="*/ 5698992 h 6255349"/>
                <a:gd name="connsiteX211" fmla="*/ 7597739 w 9379854"/>
                <a:gd name="connsiteY211" fmla="*/ 5647075 h 6255349"/>
                <a:gd name="connsiteX212" fmla="*/ 7607123 w 9379854"/>
                <a:gd name="connsiteY212" fmla="*/ 6017688 h 6255349"/>
                <a:gd name="connsiteX213" fmla="*/ 7482240 w 9379854"/>
                <a:gd name="connsiteY213" fmla="*/ 5581301 h 6255349"/>
                <a:gd name="connsiteX214" fmla="*/ 7637642 w 9379854"/>
                <a:gd name="connsiteY214" fmla="*/ 5165787 h 6255349"/>
                <a:gd name="connsiteX215" fmla="*/ 7680087 w 9379854"/>
                <a:gd name="connsiteY215" fmla="*/ 5271902 h 6255349"/>
                <a:gd name="connsiteX216" fmla="*/ 7796112 w 9379854"/>
                <a:gd name="connsiteY216" fmla="*/ 4906727 h 6255349"/>
                <a:gd name="connsiteX217" fmla="*/ 7735864 w 9379854"/>
                <a:gd name="connsiteY217" fmla="*/ 4663627 h 6255349"/>
                <a:gd name="connsiteX218" fmla="*/ 7905647 w 9379854"/>
                <a:gd name="connsiteY218" fmla="*/ 4998634 h 6255349"/>
                <a:gd name="connsiteX219" fmla="*/ 8825864 w 9379854"/>
                <a:gd name="connsiteY219" fmla="*/ 3744287 h 6255349"/>
                <a:gd name="connsiteX220" fmla="*/ 8773245 w 9379854"/>
                <a:gd name="connsiteY220" fmla="*/ 3858294 h 6255349"/>
                <a:gd name="connsiteX221" fmla="*/ 8849893 w 9379854"/>
                <a:gd name="connsiteY221" fmla="*/ 3845666 h 6255349"/>
                <a:gd name="connsiteX222" fmla="*/ 8758512 w 9379854"/>
                <a:gd name="connsiteY222" fmla="*/ 4011153 h 6255349"/>
                <a:gd name="connsiteX223" fmla="*/ 8701595 w 9379854"/>
                <a:gd name="connsiteY223" fmla="*/ 4045355 h 6255349"/>
                <a:gd name="connsiteX224" fmla="*/ 8673182 w 9379854"/>
                <a:gd name="connsiteY224" fmla="*/ 4061579 h 6255349"/>
                <a:gd name="connsiteX225" fmla="*/ 8598463 w 9379854"/>
                <a:gd name="connsiteY225" fmla="*/ 4226978 h 6255349"/>
                <a:gd name="connsiteX226" fmla="*/ 8684231 w 9379854"/>
                <a:gd name="connsiteY226" fmla="*/ 4144278 h 6255349"/>
                <a:gd name="connsiteX227" fmla="*/ 8586799 w 9379854"/>
                <a:gd name="connsiteY227" fmla="*/ 4305029 h 6255349"/>
                <a:gd name="connsiteX228" fmla="*/ 8448762 w 9379854"/>
                <a:gd name="connsiteY228" fmla="*/ 4393254 h 6255349"/>
                <a:gd name="connsiteX229" fmla="*/ 8299675 w 9379854"/>
                <a:gd name="connsiteY229" fmla="*/ 4480952 h 6255349"/>
                <a:gd name="connsiteX230" fmla="*/ 8269595 w 9379854"/>
                <a:gd name="connsiteY230" fmla="*/ 4521205 h 6255349"/>
                <a:gd name="connsiteX231" fmla="*/ 8433765 w 9379854"/>
                <a:gd name="connsiteY231" fmla="*/ 4473235 h 6255349"/>
                <a:gd name="connsiteX232" fmla="*/ 8317653 w 9379854"/>
                <a:gd name="connsiteY232" fmla="*/ 4579700 h 6255349"/>
                <a:gd name="connsiteX233" fmla="*/ 8045263 w 9379854"/>
                <a:gd name="connsiteY233" fmla="*/ 4525327 h 6255349"/>
                <a:gd name="connsiteX234" fmla="*/ 8292835 w 9379854"/>
                <a:gd name="connsiteY234" fmla="*/ 4433507 h 6255349"/>
                <a:gd name="connsiteX235" fmla="*/ 8501381 w 9379854"/>
                <a:gd name="connsiteY235" fmla="*/ 4217857 h 6255349"/>
                <a:gd name="connsiteX236" fmla="*/ 8531900 w 9379854"/>
                <a:gd name="connsiteY236" fmla="*/ 4138666 h 6255349"/>
                <a:gd name="connsiteX237" fmla="*/ 8401317 w 9379854"/>
                <a:gd name="connsiteY237" fmla="*/ 4179270 h 6255349"/>
                <a:gd name="connsiteX238" fmla="*/ 8480246 w 9379854"/>
                <a:gd name="connsiteY238" fmla="*/ 4099289 h 6255349"/>
                <a:gd name="connsiteX239" fmla="*/ 8658448 w 9379854"/>
                <a:gd name="connsiteY239" fmla="*/ 3835668 h 6255349"/>
                <a:gd name="connsiteX240" fmla="*/ 9150348 w 9379854"/>
                <a:gd name="connsiteY240" fmla="*/ 3647731 h 6255349"/>
                <a:gd name="connsiteX241" fmla="*/ 8825864 w 9379854"/>
                <a:gd name="connsiteY241" fmla="*/ 3744287 h 625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9379854" h="6255349">
                  <a:moveTo>
                    <a:pt x="8651959" y="3632121"/>
                  </a:moveTo>
                  <a:cubicBezTo>
                    <a:pt x="8467178" y="3723239"/>
                    <a:pt x="8314759" y="3856716"/>
                    <a:pt x="8173741" y="4004575"/>
                  </a:cubicBezTo>
                  <a:cubicBezTo>
                    <a:pt x="8105950" y="4075611"/>
                    <a:pt x="8035265" y="4076751"/>
                    <a:pt x="7963265" y="4011240"/>
                  </a:cubicBezTo>
                  <a:cubicBezTo>
                    <a:pt x="7848293" y="3906529"/>
                    <a:pt x="7770680" y="3778051"/>
                    <a:pt x="7716833" y="3633261"/>
                  </a:cubicBezTo>
                  <a:cubicBezTo>
                    <a:pt x="7586426" y="3282468"/>
                    <a:pt x="7422518" y="2949390"/>
                    <a:pt x="7192749" y="2651479"/>
                  </a:cubicBezTo>
                  <a:cubicBezTo>
                    <a:pt x="7187925" y="2645253"/>
                    <a:pt x="7186522" y="2636483"/>
                    <a:pt x="7182488" y="2629467"/>
                  </a:cubicBezTo>
                  <a:cubicBezTo>
                    <a:pt x="7165650" y="2599738"/>
                    <a:pt x="7150741" y="2568517"/>
                    <a:pt x="7130483" y="2541331"/>
                  </a:cubicBezTo>
                  <a:cubicBezTo>
                    <a:pt x="7117152" y="2523352"/>
                    <a:pt x="7094965" y="2512215"/>
                    <a:pt x="7078302" y="2496341"/>
                  </a:cubicBezTo>
                  <a:cubicBezTo>
                    <a:pt x="6953683" y="2377335"/>
                    <a:pt x="6836518" y="2249383"/>
                    <a:pt x="6704006" y="2139936"/>
                  </a:cubicBezTo>
                  <a:cubicBezTo>
                    <a:pt x="5930947" y="1500703"/>
                    <a:pt x="5045458" y="1143158"/>
                    <a:pt x="4040173" y="1093170"/>
                  </a:cubicBezTo>
                  <a:cubicBezTo>
                    <a:pt x="3483377" y="1065457"/>
                    <a:pt x="2757148" y="1157102"/>
                    <a:pt x="2376538" y="1306101"/>
                  </a:cubicBezTo>
                  <a:cubicBezTo>
                    <a:pt x="2384256" y="1227611"/>
                    <a:pt x="2364962" y="1094135"/>
                    <a:pt x="2406356" y="964166"/>
                  </a:cubicBezTo>
                  <a:cubicBezTo>
                    <a:pt x="2448363" y="832355"/>
                    <a:pt x="2499667" y="718611"/>
                    <a:pt x="2524836" y="692564"/>
                  </a:cubicBezTo>
                  <a:cubicBezTo>
                    <a:pt x="2561406" y="654679"/>
                    <a:pt x="2584120" y="615390"/>
                    <a:pt x="2585523" y="564350"/>
                  </a:cubicBezTo>
                  <a:cubicBezTo>
                    <a:pt x="2587014" y="508398"/>
                    <a:pt x="2612271" y="454727"/>
                    <a:pt x="2658839" y="423682"/>
                  </a:cubicBezTo>
                  <a:cubicBezTo>
                    <a:pt x="2703565" y="393864"/>
                    <a:pt x="2732505" y="349050"/>
                    <a:pt x="2731102" y="296344"/>
                  </a:cubicBezTo>
                  <a:cubicBezTo>
                    <a:pt x="2729085" y="218205"/>
                    <a:pt x="2722157" y="139627"/>
                    <a:pt x="2708914" y="62628"/>
                  </a:cubicBezTo>
                  <a:cubicBezTo>
                    <a:pt x="2697601" y="-3321"/>
                    <a:pt x="2665679" y="-13143"/>
                    <a:pt x="2604027" y="14394"/>
                  </a:cubicBezTo>
                  <a:cubicBezTo>
                    <a:pt x="2362331" y="122351"/>
                    <a:pt x="2236484" y="329845"/>
                    <a:pt x="2227627" y="341772"/>
                  </a:cubicBezTo>
                  <a:cubicBezTo>
                    <a:pt x="2230696" y="302921"/>
                    <a:pt x="2275510" y="131559"/>
                    <a:pt x="2279193" y="79642"/>
                  </a:cubicBezTo>
                  <a:cubicBezTo>
                    <a:pt x="2280596" y="59471"/>
                    <a:pt x="2264723" y="25795"/>
                    <a:pt x="2248762" y="20095"/>
                  </a:cubicBezTo>
                  <a:cubicBezTo>
                    <a:pt x="2232713" y="14306"/>
                    <a:pt x="2204913" y="32548"/>
                    <a:pt x="2185970" y="45702"/>
                  </a:cubicBezTo>
                  <a:cubicBezTo>
                    <a:pt x="2168430" y="57892"/>
                    <a:pt x="1784137" y="340281"/>
                    <a:pt x="1720731" y="414298"/>
                  </a:cubicBezTo>
                  <a:cubicBezTo>
                    <a:pt x="1663026" y="481650"/>
                    <a:pt x="1601286" y="554878"/>
                    <a:pt x="1632156" y="661168"/>
                  </a:cubicBezTo>
                  <a:cubicBezTo>
                    <a:pt x="1639873" y="687829"/>
                    <a:pt x="1618563" y="723522"/>
                    <a:pt x="1608828" y="754479"/>
                  </a:cubicBezTo>
                  <a:cubicBezTo>
                    <a:pt x="1600584" y="780526"/>
                    <a:pt x="1585500" y="805169"/>
                    <a:pt x="1581291" y="831654"/>
                  </a:cubicBezTo>
                  <a:cubicBezTo>
                    <a:pt x="1575152" y="870416"/>
                    <a:pt x="1578572" y="910582"/>
                    <a:pt x="1572872" y="949432"/>
                  </a:cubicBezTo>
                  <a:cubicBezTo>
                    <a:pt x="1569978" y="969515"/>
                    <a:pt x="1561383" y="997754"/>
                    <a:pt x="1546650" y="1005384"/>
                  </a:cubicBezTo>
                  <a:cubicBezTo>
                    <a:pt x="1487629" y="1036078"/>
                    <a:pt x="1475351" y="1091679"/>
                    <a:pt x="1482718" y="1143509"/>
                  </a:cubicBezTo>
                  <a:cubicBezTo>
                    <a:pt x="1493417" y="1219455"/>
                    <a:pt x="1461232" y="1272337"/>
                    <a:pt x="1419049" y="1326359"/>
                  </a:cubicBezTo>
                  <a:cubicBezTo>
                    <a:pt x="1377919" y="1379066"/>
                    <a:pt x="1346961" y="1437210"/>
                    <a:pt x="1348891" y="1506491"/>
                  </a:cubicBezTo>
                  <a:cubicBezTo>
                    <a:pt x="1350294" y="1557444"/>
                    <a:pt x="1333894" y="1599890"/>
                    <a:pt x="1302937" y="1639880"/>
                  </a:cubicBezTo>
                  <a:cubicBezTo>
                    <a:pt x="1289344" y="1657508"/>
                    <a:pt x="1281977" y="1681362"/>
                    <a:pt x="1276364" y="1703549"/>
                  </a:cubicBezTo>
                  <a:cubicBezTo>
                    <a:pt x="1263034" y="1755993"/>
                    <a:pt x="1275575" y="1805192"/>
                    <a:pt x="1302849" y="1850531"/>
                  </a:cubicBezTo>
                  <a:cubicBezTo>
                    <a:pt x="1320126" y="1879121"/>
                    <a:pt x="1317582" y="1899818"/>
                    <a:pt x="1288730" y="1920339"/>
                  </a:cubicBezTo>
                  <a:cubicBezTo>
                    <a:pt x="1257948" y="1942264"/>
                    <a:pt x="1229884" y="1968398"/>
                    <a:pt x="1201821" y="1994006"/>
                  </a:cubicBezTo>
                  <a:cubicBezTo>
                    <a:pt x="644411" y="2503006"/>
                    <a:pt x="288532" y="3133381"/>
                    <a:pt x="82792" y="3853997"/>
                  </a:cubicBezTo>
                  <a:cubicBezTo>
                    <a:pt x="56044" y="3937135"/>
                    <a:pt x="26226" y="4120074"/>
                    <a:pt x="16053" y="4168922"/>
                  </a:cubicBezTo>
                  <a:cubicBezTo>
                    <a:pt x="-5345" y="4270389"/>
                    <a:pt x="268" y="4385624"/>
                    <a:pt x="1846" y="4398340"/>
                  </a:cubicBezTo>
                  <a:cubicBezTo>
                    <a:pt x="11493" y="4476216"/>
                    <a:pt x="49028" y="4511383"/>
                    <a:pt x="127079" y="4506648"/>
                  </a:cubicBezTo>
                  <a:cubicBezTo>
                    <a:pt x="170314" y="4504017"/>
                    <a:pt x="213900" y="4494808"/>
                    <a:pt x="255557" y="4482531"/>
                  </a:cubicBezTo>
                  <a:cubicBezTo>
                    <a:pt x="489273" y="4414038"/>
                    <a:pt x="691329" y="4285297"/>
                    <a:pt x="884178" y="4141998"/>
                  </a:cubicBezTo>
                  <a:cubicBezTo>
                    <a:pt x="1037737" y="4027903"/>
                    <a:pt x="1711347" y="3520306"/>
                    <a:pt x="1887094" y="3369465"/>
                  </a:cubicBezTo>
                  <a:cubicBezTo>
                    <a:pt x="2099061" y="3187491"/>
                    <a:pt x="2348387" y="3091987"/>
                    <a:pt x="2634020" y="3111807"/>
                  </a:cubicBezTo>
                  <a:cubicBezTo>
                    <a:pt x="2760832" y="3120577"/>
                    <a:pt x="2887819" y="3127856"/>
                    <a:pt x="3014718" y="3133995"/>
                  </a:cubicBezTo>
                  <a:cubicBezTo>
                    <a:pt x="3224054" y="3144168"/>
                    <a:pt x="3431723" y="3143116"/>
                    <a:pt x="3635446" y="3078570"/>
                  </a:cubicBezTo>
                  <a:cubicBezTo>
                    <a:pt x="3708148" y="3055593"/>
                    <a:pt x="4077533" y="3042000"/>
                    <a:pt x="4183735" y="3034545"/>
                  </a:cubicBezTo>
                  <a:cubicBezTo>
                    <a:pt x="4286956" y="3027266"/>
                    <a:pt x="4296515" y="3007359"/>
                    <a:pt x="4259945" y="2912206"/>
                  </a:cubicBezTo>
                  <a:cubicBezTo>
                    <a:pt x="4234425" y="2845819"/>
                    <a:pt x="4249772" y="2809512"/>
                    <a:pt x="4318440" y="2794866"/>
                  </a:cubicBezTo>
                  <a:cubicBezTo>
                    <a:pt x="4412540" y="2774783"/>
                    <a:pt x="4508044" y="2756893"/>
                    <a:pt x="4602932" y="2746807"/>
                  </a:cubicBezTo>
                  <a:cubicBezTo>
                    <a:pt x="4870412" y="2718218"/>
                    <a:pt x="5294609" y="2761453"/>
                    <a:pt x="5346088" y="2766013"/>
                  </a:cubicBezTo>
                  <a:cubicBezTo>
                    <a:pt x="5694775" y="2797146"/>
                    <a:pt x="5866226" y="2941497"/>
                    <a:pt x="6113710" y="3061819"/>
                  </a:cubicBezTo>
                  <a:cubicBezTo>
                    <a:pt x="6268234" y="3136977"/>
                    <a:pt x="6415918" y="3221518"/>
                    <a:pt x="6524225" y="3361221"/>
                  </a:cubicBezTo>
                  <a:cubicBezTo>
                    <a:pt x="6551675" y="3396651"/>
                    <a:pt x="6586315" y="3427609"/>
                    <a:pt x="6621395" y="3455935"/>
                  </a:cubicBezTo>
                  <a:cubicBezTo>
                    <a:pt x="6761273" y="3568715"/>
                    <a:pt x="7359024" y="4056492"/>
                    <a:pt x="7452247" y="4246622"/>
                  </a:cubicBezTo>
                  <a:cubicBezTo>
                    <a:pt x="7472681" y="4288279"/>
                    <a:pt x="7490659" y="4332128"/>
                    <a:pt x="7501622" y="4377029"/>
                  </a:cubicBezTo>
                  <a:cubicBezTo>
                    <a:pt x="7524336" y="4469551"/>
                    <a:pt x="7494606" y="4556723"/>
                    <a:pt x="7461894" y="4641527"/>
                  </a:cubicBezTo>
                  <a:cubicBezTo>
                    <a:pt x="7347273" y="4938123"/>
                    <a:pt x="7307019" y="5247346"/>
                    <a:pt x="7319823" y="5562008"/>
                  </a:cubicBezTo>
                  <a:cubicBezTo>
                    <a:pt x="7331926" y="5860445"/>
                    <a:pt x="7439882" y="6111963"/>
                    <a:pt x="7726304" y="6255350"/>
                  </a:cubicBezTo>
                  <a:cubicBezTo>
                    <a:pt x="7728672" y="6253157"/>
                    <a:pt x="7727094" y="6254648"/>
                    <a:pt x="7729461" y="6252543"/>
                  </a:cubicBezTo>
                  <a:cubicBezTo>
                    <a:pt x="7686928" y="6142658"/>
                    <a:pt x="7658426" y="6030141"/>
                    <a:pt x="7663688" y="5911134"/>
                  </a:cubicBezTo>
                  <a:cubicBezTo>
                    <a:pt x="7671142" y="5742929"/>
                    <a:pt x="7730075" y="5595421"/>
                    <a:pt x="7840400" y="5468171"/>
                  </a:cubicBezTo>
                  <a:cubicBezTo>
                    <a:pt x="7937394" y="5356356"/>
                    <a:pt x="8006325" y="5230596"/>
                    <a:pt x="8018515" y="5080720"/>
                  </a:cubicBezTo>
                  <a:cubicBezTo>
                    <a:pt x="8023952" y="5013894"/>
                    <a:pt x="8018865" y="4998459"/>
                    <a:pt x="8120157" y="4871296"/>
                  </a:cubicBezTo>
                  <a:cubicBezTo>
                    <a:pt x="8163392" y="4817099"/>
                    <a:pt x="8212503" y="4763428"/>
                    <a:pt x="8195402" y="4685991"/>
                  </a:cubicBezTo>
                  <a:cubicBezTo>
                    <a:pt x="8298886" y="4668100"/>
                    <a:pt x="8393687" y="4636002"/>
                    <a:pt x="8480684" y="4582506"/>
                  </a:cubicBezTo>
                  <a:cubicBezTo>
                    <a:pt x="8639944" y="4484547"/>
                    <a:pt x="8731676" y="4339231"/>
                    <a:pt x="8782892" y="4162695"/>
                  </a:cubicBezTo>
                  <a:cubicBezTo>
                    <a:pt x="8863925" y="3883464"/>
                    <a:pt x="9097465" y="3718065"/>
                    <a:pt x="9379854" y="3633261"/>
                  </a:cubicBezTo>
                  <a:cubicBezTo>
                    <a:pt x="9071419" y="3489962"/>
                    <a:pt x="8849368" y="3534688"/>
                    <a:pt x="8651959" y="3632121"/>
                  </a:cubicBezTo>
                  <a:close/>
                  <a:moveTo>
                    <a:pt x="1070712" y="3450849"/>
                  </a:moveTo>
                  <a:cubicBezTo>
                    <a:pt x="968105" y="3647819"/>
                    <a:pt x="789464" y="3750864"/>
                    <a:pt x="783939" y="3744287"/>
                  </a:cubicBezTo>
                  <a:cubicBezTo>
                    <a:pt x="799900" y="3733938"/>
                    <a:pt x="874970" y="3674304"/>
                    <a:pt x="886897" y="3660447"/>
                  </a:cubicBezTo>
                  <a:cubicBezTo>
                    <a:pt x="932587" y="3607653"/>
                    <a:pt x="982487" y="3556788"/>
                    <a:pt x="1017654" y="3497416"/>
                  </a:cubicBezTo>
                  <a:cubicBezTo>
                    <a:pt x="1041596" y="3456988"/>
                    <a:pt x="1058434" y="3401650"/>
                    <a:pt x="1052208" y="3356573"/>
                  </a:cubicBezTo>
                  <a:cubicBezTo>
                    <a:pt x="1041245" y="3277294"/>
                    <a:pt x="1068432" y="3216607"/>
                    <a:pt x="1110702" y="3157235"/>
                  </a:cubicBezTo>
                  <a:cubicBezTo>
                    <a:pt x="1133504" y="3125225"/>
                    <a:pt x="1158849" y="3095057"/>
                    <a:pt x="1190683" y="3054277"/>
                  </a:cubicBezTo>
                  <a:cubicBezTo>
                    <a:pt x="1051243" y="3144957"/>
                    <a:pt x="1007657" y="3194857"/>
                    <a:pt x="974156" y="3341664"/>
                  </a:cubicBezTo>
                  <a:cubicBezTo>
                    <a:pt x="924168" y="3560208"/>
                    <a:pt x="846906" y="3639663"/>
                    <a:pt x="753157" y="3695790"/>
                  </a:cubicBezTo>
                  <a:cubicBezTo>
                    <a:pt x="819018" y="3612827"/>
                    <a:pt x="871637" y="3586518"/>
                    <a:pt x="898999" y="3479175"/>
                  </a:cubicBezTo>
                  <a:cubicBezTo>
                    <a:pt x="862078" y="3488734"/>
                    <a:pt x="838136" y="3526620"/>
                    <a:pt x="810161" y="3533899"/>
                  </a:cubicBezTo>
                  <a:cubicBezTo>
                    <a:pt x="792621" y="3542669"/>
                    <a:pt x="775081" y="3533899"/>
                    <a:pt x="797093" y="3491804"/>
                  </a:cubicBezTo>
                  <a:cubicBezTo>
                    <a:pt x="812002" y="3463477"/>
                    <a:pt x="824017" y="3433134"/>
                    <a:pt x="842609" y="3407526"/>
                  </a:cubicBezTo>
                  <a:cubicBezTo>
                    <a:pt x="918994" y="3302376"/>
                    <a:pt x="1146395" y="2994906"/>
                    <a:pt x="1160953" y="2972718"/>
                  </a:cubicBezTo>
                  <a:cubicBezTo>
                    <a:pt x="1156744" y="2969035"/>
                    <a:pt x="1037299" y="3076728"/>
                    <a:pt x="1008271" y="3111369"/>
                  </a:cubicBezTo>
                  <a:cubicBezTo>
                    <a:pt x="889791" y="3252738"/>
                    <a:pt x="789025" y="3404807"/>
                    <a:pt x="705800" y="3570995"/>
                  </a:cubicBezTo>
                  <a:cubicBezTo>
                    <a:pt x="642920" y="3696491"/>
                    <a:pt x="525843" y="3981335"/>
                    <a:pt x="515758" y="3998261"/>
                  </a:cubicBezTo>
                  <a:cubicBezTo>
                    <a:pt x="472610" y="3957042"/>
                    <a:pt x="470330" y="3912141"/>
                    <a:pt x="489974" y="3869783"/>
                  </a:cubicBezTo>
                  <a:cubicBezTo>
                    <a:pt x="513741" y="3818480"/>
                    <a:pt x="666248" y="3573275"/>
                    <a:pt x="707992" y="3496627"/>
                  </a:cubicBezTo>
                  <a:cubicBezTo>
                    <a:pt x="760260" y="3400685"/>
                    <a:pt x="809634" y="3302990"/>
                    <a:pt x="859973" y="3206346"/>
                  </a:cubicBezTo>
                  <a:cubicBezTo>
                    <a:pt x="976875" y="2981575"/>
                    <a:pt x="1117192" y="2806179"/>
                    <a:pt x="1227165" y="2646919"/>
                  </a:cubicBezTo>
                  <a:cubicBezTo>
                    <a:pt x="1242250" y="2625082"/>
                    <a:pt x="1243127" y="2594826"/>
                    <a:pt x="1250669" y="2568517"/>
                  </a:cubicBezTo>
                  <a:lnTo>
                    <a:pt x="1236988" y="2562729"/>
                  </a:lnTo>
                  <a:cubicBezTo>
                    <a:pt x="1222956" y="2582198"/>
                    <a:pt x="1208837" y="2601667"/>
                    <a:pt x="1194805" y="2621223"/>
                  </a:cubicBezTo>
                  <a:cubicBezTo>
                    <a:pt x="1140520" y="2696819"/>
                    <a:pt x="1087375" y="2773292"/>
                    <a:pt x="1031686" y="2847836"/>
                  </a:cubicBezTo>
                  <a:cubicBezTo>
                    <a:pt x="982926" y="2913171"/>
                    <a:pt x="922063" y="2971315"/>
                    <a:pt x="882950" y="3041736"/>
                  </a:cubicBezTo>
                  <a:cubicBezTo>
                    <a:pt x="802355" y="3187140"/>
                    <a:pt x="590915" y="3630630"/>
                    <a:pt x="547066" y="3700788"/>
                  </a:cubicBezTo>
                  <a:cubicBezTo>
                    <a:pt x="570043" y="3600374"/>
                    <a:pt x="666774" y="3418488"/>
                    <a:pt x="722462" y="3288607"/>
                  </a:cubicBezTo>
                  <a:cubicBezTo>
                    <a:pt x="749736" y="3225026"/>
                    <a:pt x="787798" y="3138205"/>
                    <a:pt x="796830" y="3070852"/>
                  </a:cubicBezTo>
                  <a:cubicBezTo>
                    <a:pt x="805951" y="3002886"/>
                    <a:pt x="819544" y="2939305"/>
                    <a:pt x="851203" y="2879144"/>
                  </a:cubicBezTo>
                  <a:cubicBezTo>
                    <a:pt x="858044" y="2866077"/>
                    <a:pt x="863919" y="2852571"/>
                    <a:pt x="870234" y="2839241"/>
                  </a:cubicBezTo>
                  <a:cubicBezTo>
                    <a:pt x="813405" y="2905980"/>
                    <a:pt x="784728" y="2984470"/>
                    <a:pt x="764996" y="3067870"/>
                  </a:cubicBezTo>
                  <a:cubicBezTo>
                    <a:pt x="751578" y="3124261"/>
                    <a:pt x="735091" y="3180738"/>
                    <a:pt x="711763" y="3233620"/>
                  </a:cubicBezTo>
                  <a:cubicBezTo>
                    <a:pt x="675368" y="3316144"/>
                    <a:pt x="501024" y="3685266"/>
                    <a:pt x="452352" y="3788048"/>
                  </a:cubicBezTo>
                  <a:cubicBezTo>
                    <a:pt x="407450" y="3882850"/>
                    <a:pt x="281428" y="4137613"/>
                    <a:pt x="267046" y="4171991"/>
                  </a:cubicBezTo>
                  <a:cubicBezTo>
                    <a:pt x="265379" y="4068156"/>
                    <a:pt x="272658" y="3966251"/>
                    <a:pt x="331679" y="3878728"/>
                  </a:cubicBezTo>
                  <a:cubicBezTo>
                    <a:pt x="455158" y="3695351"/>
                    <a:pt x="512074" y="3577660"/>
                    <a:pt x="564693" y="3314565"/>
                  </a:cubicBezTo>
                  <a:cubicBezTo>
                    <a:pt x="588021" y="3198102"/>
                    <a:pt x="652391" y="3060241"/>
                    <a:pt x="721585" y="2926764"/>
                  </a:cubicBezTo>
                  <a:cubicBezTo>
                    <a:pt x="696942" y="2951057"/>
                    <a:pt x="675982" y="2977804"/>
                    <a:pt x="661951" y="3007271"/>
                  </a:cubicBezTo>
                  <a:cubicBezTo>
                    <a:pt x="590915" y="3156796"/>
                    <a:pt x="551889" y="3245459"/>
                    <a:pt x="527772" y="3371569"/>
                  </a:cubicBezTo>
                  <a:cubicBezTo>
                    <a:pt x="468225" y="3682898"/>
                    <a:pt x="247927" y="3939416"/>
                    <a:pt x="244858" y="3937398"/>
                  </a:cubicBezTo>
                  <a:cubicBezTo>
                    <a:pt x="255294" y="3908896"/>
                    <a:pt x="263888" y="3879605"/>
                    <a:pt x="276605" y="3852156"/>
                  </a:cubicBezTo>
                  <a:cubicBezTo>
                    <a:pt x="312736" y="3774455"/>
                    <a:pt x="345535" y="3696316"/>
                    <a:pt x="404469" y="3629578"/>
                  </a:cubicBezTo>
                  <a:cubicBezTo>
                    <a:pt x="466647" y="3559156"/>
                    <a:pt x="481117" y="3464266"/>
                    <a:pt x="503129" y="3374814"/>
                  </a:cubicBezTo>
                  <a:cubicBezTo>
                    <a:pt x="608542" y="2946233"/>
                    <a:pt x="672825" y="2850730"/>
                    <a:pt x="672825" y="2847748"/>
                  </a:cubicBezTo>
                  <a:cubicBezTo>
                    <a:pt x="645814" y="2882301"/>
                    <a:pt x="621259" y="2917994"/>
                    <a:pt x="608893" y="2957458"/>
                  </a:cubicBezTo>
                  <a:cubicBezTo>
                    <a:pt x="565395" y="3096548"/>
                    <a:pt x="522949" y="3236163"/>
                    <a:pt x="486291" y="3377182"/>
                  </a:cubicBezTo>
                  <a:cubicBezTo>
                    <a:pt x="466120" y="3454620"/>
                    <a:pt x="442705" y="3527848"/>
                    <a:pt x="390349" y="3590376"/>
                  </a:cubicBezTo>
                  <a:cubicBezTo>
                    <a:pt x="266432" y="3738411"/>
                    <a:pt x="183908" y="3907932"/>
                    <a:pt x="133569" y="4093676"/>
                  </a:cubicBezTo>
                  <a:cubicBezTo>
                    <a:pt x="120239" y="4142963"/>
                    <a:pt x="75337" y="4271090"/>
                    <a:pt x="66743" y="4285999"/>
                  </a:cubicBezTo>
                  <a:cubicBezTo>
                    <a:pt x="37890" y="4204264"/>
                    <a:pt x="38504" y="4103850"/>
                    <a:pt x="56044" y="4042461"/>
                  </a:cubicBezTo>
                  <a:cubicBezTo>
                    <a:pt x="301599" y="3183018"/>
                    <a:pt x="720884" y="2481082"/>
                    <a:pt x="1325651" y="1954454"/>
                  </a:cubicBezTo>
                  <a:cubicBezTo>
                    <a:pt x="1321704" y="2014439"/>
                    <a:pt x="1313285" y="2072145"/>
                    <a:pt x="1296535" y="2127220"/>
                  </a:cubicBezTo>
                  <a:cubicBezTo>
                    <a:pt x="1259175" y="2249646"/>
                    <a:pt x="1254440" y="2372161"/>
                    <a:pt x="1291974" y="2494149"/>
                  </a:cubicBezTo>
                  <a:cubicBezTo>
                    <a:pt x="1320652" y="2587460"/>
                    <a:pt x="1356170" y="2678753"/>
                    <a:pt x="1389056" y="2770749"/>
                  </a:cubicBezTo>
                  <a:cubicBezTo>
                    <a:pt x="1405368" y="2816440"/>
                    <a:pt x="1410279" y="2856693"/>
                    <a:pt x="1362484" y="2890632"/>
                  </a:cubicBezTo>
                  <a:cubicBezTo>
                    <a:pt x="1339682" y="2906769"/>
                    <a:pt x="1321880" y="2933429"/>
                    <a:pt x="1308550" y="2958862"/>
                  </a:cubicBezTo>
                  <a:cubicBezTo>
                    <a:pt x="1255229" y="3060855"/>
                    <a:pt x="1104739" y="3393582"/>
                    <a:pt x="1070712" y="3450849"/>
                  </a:cubicBezTo>
                  <a:close/>
                  <a:moveTo>
                    <a:pt x="1336964" y="3517587"/>
                  </a:moveTo>
                  <a:cubicBezTo>
                    <a:pt x="1293378" y="3507063"/>
                    <a:pt x="1277943" y="3473036"/>
                    <a:pt x="1273646" y="3432783"/>
                  </a:cubicBezTo>
                  <a:cubicBezTo>
                    <a:pt x="1269261" y="3391389"/>
                    <a:pt x="1275487" y="3352276"/>
                    <a:pt x="1306620" y="3317460"/>
                  </a:cubicBezTo>
                  <a:cubicBezTo>
                    <a:pt x="1301446" y="3367097"/>
                    <a:pt x="1327229" y="3351487"/>
                    <a:pt x="1327755" y="3375867"/>
                  </a:cubicBezTo>
                  <a:cubicBezTo>
                    <a:pt x="1327931" y="3385776"/>
                    <a:pt x="1301446" y="3402176"/>
                    <a:pt x="1303200" y="3425767"/>
                  </a:cubicBezTo>
                  <a:cubicBezTo>
                    <a:pt x="1306006" y="3463302"/>
                    <a:pt x="1333894" y="3496364"/>
                    <a:pt x="1371604" y="3489874"/>
                  </a:cubicBezTo>
                  <a:cubicBezTo>
                    <a:pt x="1393880" y="3486016"/>
                    <a:pt x="1415454" y="3467511"/>
                    <a:pt x="1438080" y="3460232"/>
                  </a:cubicBezTo>
                  <a:cubicBezTo>
                    <a:pt x="1414314" y="3503906"/>
                    <a:pt x="1375288" y="3526795"/>
                    <a:pt x="1336964" y="3517587"/>
                  </a:cubicBezTo>
                  <a:close/>
                  <a:moveTo>
                    <a:pt x="1388179" y="3307199"/>
                  </a:moveTo>
                  <a:cubicBezTo>
                    <a:pt x="1406158" y="3322634"/>
                    <a:pt x="1417997" y="3332807"/>
                    <a:pt x="1432116" y="3344909"/>
                  </a:cubicBezTo>
                  <a:cubicBezTo>
                    <a:pt x="1418874" y="3350171"/>
                    <a:pt x="1407824" y="3354556"/>
                    <a:pt x="1391424" y="3361046"/>
                  </a:cubicBezTo>
                  <a:cubicBezTo>
                    <a:pt x="1397826" y="3384637"/>
                    <a:pt x="1415366" y="3384637"/>
                    <a:pt x="1432906" y="3393406"/>
                  </a:cubicBezTo>
                  <a:cubicBezTo>
                    <a:pt x="1389056" y="3410946"/>
                    <a:pt x="1351872" y="3384023"/>
                    <a:pt x="1346698" y="3342366"/>
                  </a:cubicBezTo>
                  <a:cubicBezTo>
                    <a:pt x="1341612" y="3300885"/>
                    <a:pt x="1360993" y="3267735"/>
                    <a:pt x="1392214" y="3264402"/>
                  </a:cubicBezTo>
                  <a:cubicBezTo>
                    <a:pt x="1430976" y="3260280"/>
                    <a:pt x="1469476" y="3296237"/>
                    <a:pt x="1475001" y="3346575"/>
                  </a:cubicBezTo>
                  <a:cubicBezTo>
                    <a:pt x="1457461" y="3310619"/>
                    <a:pt x="1434659" y="3293869"/>
                    <a:pt x="1388179" y="3307199"/>
                  </a:cubicBezTo>
                  <a:close/>
                  <a:moveTo>
                    <a:pt x="1869993" y="2362426"/>
                  </a:moveTo>
                  <a:cubicBezTo>
                    <a:pt x="1855348" y="2413554"/>
                    <a:pt x="1824390" y="2459157"/>
                    <a:pt x="1762388" y="2464507"/>
                  </a:cubicBezTo>
                  <a:cubicBezTo>
                    <a:pt x="1694860" y="2470383"/>
                    <a:pt x="1642943" y="2438110"/>
                    <a:pt x="1615844" y="2380755"/>
                  </a:cubicBezTo>
                  <a:cubicBezTo>
                    <a:pt x="1592867" y="2332082"/>
                    <a:pt x="1576204" y="2276307"/>
                    <a:pt x="1573661" y="2222898"/>
                  </a:cubicBezTo>
                  <a:cubicBezTo>
                    <a:pt x="1569627" y="2138708"/>
                    <a:pt x="1581642" y="2053816"/>
                    <a:pt x="1583308" y="1969187"/>
                  </a:cubicBezTo>
                  <a:cubicBezTo>
                    <a:pt x="1584360" y="1915341"/>
                    <a:pt x="1584536" y="1860354"/>
                    <a:pt x="1574450" y="1807910"/>
                  </a:cubicBezTo>
                  <a:cubicBezTo>
                    <a:pt x="1567785" y="1773269"/>
                    <a:pt x="1545948" y="1739242"/>
                    <a:pt x="1523585" y="1710653"/>
                  </a:cubicBezTo>
                  <a:cubicBezTo>
                    <a:pt x="1506309" y="1688553"/>
                    <a:pt x="1502012" y="1672066"/>
                    <a:pt x="1514903" y="1648299"/>
                  </a:cubicBezTo>
                  <a:cubicBezTo>
                    <a:pt x="1553841" y="1576562"/>
                    <a:pt x="1591639" y="1504211"/>
                    <a:pt x="1630665" y="1432474"/>
                  </a:cubicBezTo>
                  <a:cubicBezTo>
                    <a:pt x="1653730" y="1390116"/>
                    <a:pt x="1667586" y="1347407"/>
                    <a:pt x="1653203" y="1298471"/>
                  </a:cubicBezTo>
                  <a:cubicBezTo>
                    <a:pt x="1640400" y="1254710"/>
                    <a:pt x="1655484" y="1219105"/>
                    <a:pt x="1696000" y="1199285"/>
                  </a:cubicBezTo>
                  <a:cubicBezTo>
                    <a:pt x="1747216" y="1174115"/>
                    <a:pt x="1765896" y="1134476"/>
                    <a:pt x="1764492" y="1079401"/>
                  </a:cubicBezTo>
                  <a:cubicBezTo>
                    <a:pt x="1762738" y="1007226"/>
                    <a:pt x="1795275" y="952502"/>
                    <a:pt x="1859645" y="919264"/>
                  </a:cubicBezTo>
                  <a:cubicBezTo>
                    <a:pt x="1926383" y="884799"/>
                    <a:pt x="1970495" y="838494"/>
                    <a:pt x="1973390" y="757023"/>
                  </a:cubicBezTo>
                  <a:cubicBezTo>
                    <a:pt x="1974267" y="732116"/>
                    <a:pt x="1998384" y="705895"/>
                    <a:pt x="2016625" y="684233"/>
                  </a:cubicBezTo>
                  <a:cubicBezTo>
                    <a:pt x="2050739" y="643804"/>
                    <a:pt x="2088362" y="606445"/>
                    <a:pt x="2125634" y="566542"/>
                  </a:cubicBezTo>
                  <a:cubicBezTo>
                    <a:pt x="2149312" y="846738"/>
                    <a:pt x="2173429" y="1129038"/>
                    <a:pt x="2196318" y="1411427"/>
                  </a:cubicBezTo>
                  <a:cubicBezTo>
                    <a:pt x="2197722" y="1428528"/>
                    <a:pt x="2194652" y="1451856"/>
                    <a:pt x="2183953" y="1463256"/>
                  </a:cubicBezTo>
                  <a:cubicBezTo>
                    <a:pt x="2011977" y="1646984"/>
                    <a:pt x="1934539" y="1866317"/>
                    <a:pt x="1922437" y="2115380"/>
                  </a:cubicBezTo>
                  <a:cubicBezTo>
                    <a:pt x="1918490" y="2198430"/>
                    <a:pt x="1893233" y="2281568"/>
                    <a:pt x="1869993" y="2362426"/>
                  </a:cubicBezTo>
                  <a:close/>
                  <a:moveTo>
                    <a:pt x="3301053" y="1584104"/>
                  </a:moveTo>
                  <a:cubicBezTo>
                    <a:pt x="3154509" y="1573581"/>
                    <a:pt x="3020769" y="1610852"/>
                    <a:pt x="2897904" y="1691096"/>
                  </a:cubicBezTo>
                  <a:cubicBezTo>
                    <a:pt x="2773987" y="1772042"/>
                    <a:pt x="2670853" y="1874824"/>
                    <a:pt x="2582015" y="1991901"/>
                  </a:cubicBezTo>
                  <a:cubicBezTo>
                    <a:pt x="2392675" y="2241139"/>
                    <a:pt x="1904985" y="2766013"/>
                    <a:pt x="1899811" y="2761190"/>
                  </a:cubicBezTo>
                  <a:cubicBezTo>
                    <a:pt x="1909808" y="2748298"/>
                    <a:pt x="2297610" y="2283410"/>
                    <a:pt x="2479233" y="2062060"/>
                  </a:cubicBezTo>
                  <a:cubicBezTo>
                    <a:pt x="2530712" y="1999355"/>
                    <a:pt x="2586663" y="1936914"/>
                    <a:pt x="2602449" y="1852812"/>
                  </a:cubicBezTo>
                  <a:cubicBezTo>
                    <a:pt x="2608325" y="1821591"/>
                    <a:pt x="2612183" y="1788967"/>
                    <a:pt x="2609991" y="1757484"/>
                  </a:cubicBezTo>
                  <a:cubicBezTo>
                    <a:pt x="2606571" y="1708197"/>
                    <a:pt x="2577630" y="1687851"/>
                    <a:pt x="2527993" y="1700831"/>
                  </a:cubicBezTo>
                  <a:cubicBezTo>
                    <a:pt x="2447837" y="1721703"/>
                    <a:pt x="2378818" y="1763184"/>
                    <a:pt x="2334619" y="1834746"/>
                  </a:cubicBezTo>
                  <a:cubicBezTo>
                    <a:pt x="2304100" y="1884120"/>
                    <a:pt x="2164835" y="2176331"/>
                    <a:pt x="2117302" y="2268151"/>
                  </a:cubicBezTo>
                  <a:cubicBezTo>
                    <a:pt x="2185619" y="1992252"/>
                    <a:pt x="2258935" y="1719072"/>
                    <a:pt x="2486161" y="1522979"/>
                  </a:cubicBezTo>
                  <a:cubicBezTo>
                    <a:pt x="2634897" y="1394589"/>
                    <a:pt x="2809855" y="1341356"/>
                    <a:pt x="3032784" y="1309346"/>
                  </a:cubicBezTo>
                  <a:cubicBezTo>
                    <a:pt x="2713299" y="1420284"/>
                    <a:pt x="2581752" y="1534292"/>
                    <a:pt x="2551847" y="1615413"/>
                  </a:cubicBezTo>
                  <a:cubicBezTo>
                    <a:pt x="2569299" y="1609537"/>
                    <a:pt x="2896238" y="1504738"/>
                    <a:pt x="3051464" y="1499037"/>
                  </a:cubicBezTo>
                  <a:cubicBezTo>
                    <a:pt x="3186431" y="1494038"/>
                    <a:pt x="3310787" y="1529205"/>
                    <a:pt x="3437950" y="1597610"/>
                  </a:cubicBezTo>
                  <a:cubicBezTo>
                    <a:pt x="3385594" y="1592348"/>
                    <a:pt x="3343411" y="1587086"/>
                    <a:pt x="3301053" y="1584104"/>
                  </a:cubicBezTo>
                  <a:close/>
                  <a:moveTo>
                    <a:pt x="6759432" y="2466261"/>
                  </a:moveTo>
                  <a:cubicBezTo>
                    <a:pt x="6749171" y="2461087"/>
                    <a:pt x="6089680" y="2016544"/>
                    <a:pt x="5963658" y="2043468"/>
                  </a:cubicBezTo>
                  <a:cubicBezTo>
                    <a:pt x="6019610" y="2121782"/>
                    <a:pt x="6150981" y="2160545"/>
                    <a:pt x="6214563" y="2196150"/>
                  </a:cubicBezTo>
                  <a:cubicBezTo>
                    <a:pt x="6244468" y="2212901"/>
                    <a:pt x="6272268" y="2236842"/>
                    <a:pt x="6294543" y="2262976"/>
                  </a:cubicBezTo>
                  <a:cubicBezTo>
                    <a:pt x="6327869" y="2302090"/>
                    <a:pt x="6312083" y="2340502"/>
                    <a:pt x="6261218" y="2339888"/>
                  </a:cubicBezTo>
                  <a:cubicBezTo>
                    <a:pt x="6210967" y="2339274"/>
                    <a:pt x="6159049" y="2332170"/>
                    <a:pt x="6111167" y="2317349"/>
                  </a:cubicBezTo>
                  <a:cubicBezTo>
                    <a:pt x="5974006" y="2274728"/>
                    <a:pt x="5856140" y="2195712"/>
                    <a:pt x="5743886" y="2108277"/>
                  </a:cubicBezTo>
                  <a:cubicBezTo>
                    <a:pt x="5623828" y="2014703"/>
                    <a:pt x="5500261" y="1927004"/>
                    <a:pt x="5361873" y="1861757"/>
                  </a:cubicBezTo>
                  <a:cubicBezTo>
                    <a:pt x="5214627" y="1792300"/>
                    <a:pt x="5059753" y="1758975"/>
                    <a:pt x="4898037" y="1774936"/>
                  </a:cubicBezTo>
                  <a:cubicBezTo>
                    <a:pt x="4705627" y="1793879"/>
                    <a:pt x="4515848" y="1777479"/>
                    <a:pt x="4326508" y="1746697"/>
                  </a:cubicBezTo>
                  <a:cubicBezTo>
                    <a:pt x="4253719" y="1734858"/>
                    <a:pt x="4181543" y="1719423"/>
                    <a:pt x="4109104" y="1705566"/>
                  </a:cubicBezTo>
                  <a:cubicBezTo>
                    <a:pt x="4109981" y="1700392"/>
                    <a:pt x="4291867" y="1683379"/>
                    <a:pt x="4362552" y="1635583"/>
                  </a:cubicBezTo>
                  <a:cubicBezTo>
                    <a:pt x="4213027" y="1542974"/>
                    <a:pt x="3734194" y="1490618"/>
                    <a:pt x="3666053" y="1469921"/>
                  </a:cubicBezTo>
                  <a:cubicBezTo>
                    <a:pt x="3597648" y="1449137"/>
                    <a:pt x="3595631" y="1426423"/>
                    <a:pt x="3650355" y="1382135"/>
                  </a:cubicBezTo>
                  <a:cubicBezTo>
                    <a:pt x="3658072" y="1375909"/>
                    <a:pt x="3668421" y="1373103"/>
                    <a:pt x="3677541" y="1368630"/>
                  </a:cubicBezTo>
                  <a:cubicBezTo>
                    <a:pt x="3674296" y="1362053"/>
                    <a:pt x="3671051" y="1355475"/>
                    <a:pt x="3667894" y="1348898"/>
                  </a:cubicBezTo>
                  <a:cubicBezTo>
                    <a:pt x="3414973" y="1314959"/>
                    <a:pt x="3147756" y="1360562"/>
                    <a:pt x="3147406" y="1355563"/>
                  </a:cubicBezTo>
                  <a:cubicBezTo>
                    <a:pt x="3453998" y="1221911"/>
                    <a:pt x="3704289" y="1148420"/>
                    <a:pt x="4046312" y="1148420"/>
                  </a:cubicBezTo>
                  <a:cubicBezTo>
                    <a:pt x="4955392" y="1217000"/>
                    <a:pt x="5783701" y="1513244"/>
                    <a:pt x="6516507" y="2042503"/>
                  </a:cubicBezTo>
                  <a:cubicBezTo>
                    <a:pt x="6511509" y="2041363"/>
                    <a:pt x="5703808" y="1595681"/>
                    <a:pt x="5510872" y="1639530"/>
                  </a:cubicBezTo>
                  <a:cubicBezTo>
                    <a:pt x="5572261" y="1709688"/>
                    <a:pt x="5726873" y="1809752"/>
                    <a:pt x="5811502" y="1840797"/>
                  </a:cubicBezTo>
                  <a:cubicBezTo>
                    <a:pt x="6052321" y="1929285"/>
                    <a:pt x="6287265" y="2029260"/>
                    <a:pt x="6493004" y="2185364"/>
                  </a:cubicBezTo>
                  <a:cubicBezTo>
                    <a:pt x="6571670" y="2245174"/>
                    <a:pt x="6761975" y="2463104"/>
                    <a:pt x="6759432" y="2466261"/>
                  </a:cubicBezTo>
                  <a:close/>
                  <a:moveTo>
                    <a:pt x="7905647" y="4998634"/>
                  </a:moveTo>
                  <a:cubicBezTo>
                    <a:pt x="7905033" y="4954522"/>
                    <a:pt x="7922573" y="4901903"/>
                    <a:pt x="7854081" y="4840778"/>
                  </a:cubicBezTo>
                  <a:cubicBezTo>
                    <a:pt x="7843732" y="4884364"/>
                    <a:pt x="7837331" y="4923652"/>
                    <a:pt x="7834963" y="4954522"/>
                  </a:cubicBezTo>
                  <a:cubicBezTo>
                    <a:pt x="7826193" y="5068530"/>
                    <a:pt x="7841715" y="5091244"/>
                    <a:pt x="7848731" y="5169646"/>
                  </a:cubicBezTo>
                  <a:cubicBezTo>
                    <a:pt x="7856185" y="5252871"/>
                    <a:pt x="7851362" y="5331625"/>
                    <a:pt x="7788219" y="5397311"/>
                  </a:cubicBezTo>
                  <a:cubicBezTo>
                    <a:pt x="7796112" y="5360214"/>
                    <a:pt x="7817423" y="5322855"/>
                    <a:pt x="7800059" y="5280233"/>
                  </a:cubicBezTo>
                  <a:cubicBezTo>
                    <a:pt x="7729637" y="5322855"/>
                    <a:pt x="7703327" y="5357934"/>
                    <a:pt x="7694558" y="5419323"/>
                  </a:cubicBezTo>
                  <a:cubicBezTo>
                    <a:pt x="7694031" y="5423269"/>
                    <a:pt x="7691751" y="5448702"/>
                    <a:pt x="7693330" y="5452385"/>
                  </a:cubicBezTo>
                  <a:cubicBezTo>
                    <a:pt x="7737793" y="5555342"/>
                    <a:pt x="7651410" y="5617784"/>
                    <a:pt x="7625890" y="5698992"/>
                  </a:cubicBezTo>
                  <a:cubicBezTo>
                    <a:pt x="7622119" y="5698554"/>
                    <a:pt x="7633169" y="5647338"/>
                    <a:pt x="7597739" y="5647075"/>
                  </a:cubicBezTo>
                  <a:cubicBezTo>
                    <a:pt x="7503463" y="5704956"/>
                    <a:pt x="7492852" y="5813965"/>
                    <a:pt x="7607123" y="6017688"/>
                  </a:cubicBezTo>
                  <a:cubicBezTo>
                    <a:pt x="7476540" y="5915607"/>
                    <a:pt x="7410941" y="5704780"/>
                    <a:pt x="7482240" y="5581301"/>
                  </a:cubicBezTo>
                  <a:cubicBezTo>
                    <a:pt x="7557573" y="5450806"/>
                    <a:pt x="7589320" y="5480799"/>
                    <a:pt x="7637642" y="5165787"/>
                  </a:cubicBezTo>
                  <a:cubicBezTo>
                    <a:pt x="7638168" y="5162367"/>
                    <a:pt x="7650709" y="5270323"/>
                    <a:pt x="7680087" y="5271902"/>
                  </a:cubicBezTo>
                  <a:cubicBezTo>
                    <a:pt x="7755946" y="5270236"/>
                    <a:pt x="7773310" y="5015209"/>
                    <a:pt x="7796112" y="4906727"/>
                  </a:cubicBezTo>
                  <a:cubicBezTo>
                    <a:pt x="7817335" y="4805523"/>
                    <a:pt x="7773486" y="4726594"/>
                    <a:pt x="7735864" y="4663627"/>
                  </a:cubicBezTo>
                  <a:cubicBezTo>
                    <a:pt x="7859167" y="4714405"/>
                    <a:pt x="8009043" y="4884013"/>
                    <a:pt x="7905647" y="4998634"/>
                  </a:cubicBezTo>
                  <a:close/>
                  <a:moveTo>
                    <a:pt x="8825864" y="3744287"/>
                  </a:moveTo>
                  <a:cubicBezTo>
                    <a:pt x="8803238" y="3772175"/>
                    <a:pt x="8782015" y="3805675"/>
                    <a:pt x="8773245" y="3858294"/>
                  </a:cubicBezTo>
                  <a:cubicBezTo>
                    <a:pt x="8799555" y="3867064"/>
                    <a:pt x="8825864" y="3867064"/>
                    <a:pt x="8849893" y="3845666"/>
                  </a:cubicBezTo>
                  <a:cubicBezTo>
                    <a:pt x="8843404" y="3893374"/>
                    <a:pt x="8808325" y="3963533"/>
                    <a:pt x="8758512" y="4011153"/>
                  </a:cubicBezTo>
                  <a:cubicBezTo>
                    <a:pt x="8743779" y="4025272"/>
                    <a:pt x="8721065" y="4034305"/>
                    <a:pt x="8701595" y="4045355"/>
                  </a:cubicBezTo>
                  <a:cubicBezTo>
                    <a:pt x="8691949" y="4050792"/>
                    <a:pt x="8675199" y="4052809"/>
                    <a:pt x="8673182" y="4061579"/>
                  </a:cubicBezTo>
                  <a:cubicBezTo>
                    <a:pt x="8659238" y="4121389"/>
                    <a:pt x="8668007" y="4138929"/>
                    <a:pt x="8598463" y="4226978"/>
                  </a:cubicBezTo>
                  <a:cubicBezTo>
                    <a:pt x="8603812" y="4230661"/>
                    <a:pt x="8659238" y="4191635"/>
                    <a:pt x="8684231" y="4144278"/>
                  </a:cubicBezTo>
                  <a:cubicBezTo>
                    <a:pt x="8676777" y="4191548"/>
                    <a:pt x="8642838" y="4271265"/>
                    <a:pt x="8586799" y="4305029"/>
                  </a:cubicBezTo>
                  <a:cubicBezTo>
                    <a:pt x="8541897" y="4332128"/>
                    <a:pt x="8493049" y="4365190"/>
                    <a:pt x="8448762" y="4393254"/>
                  </a:cubicBezTo>
                  <a:cubicBezTo>
                    <a:pt x="8397195" y="4425877"/>
                    <a:pt x="8348699" y="4444469"/>
                    <a:pt x="8299675" y="4480952"/>
                  </a:cubicBezTo>
                  <a:cubicBezTo>
                    <a:pt x="8287836" y="4489809"/>
                    <a:pt x="8264596" y="4516031"/>
                    <a:pt x="8269595" y="4521205"/>
                  </a:cubicBezTo>
                  <a:cubicBezTo>
                    <a:pt x="8273366" y="4533571"/>
                    <a:pt x="8369834" y="4533571"/>
                    <a:pt x="8433765" y="4473235"/>
                  </a:cubicBezTo>
                  <a:cubicBezTo>
                    <a:pt x="8410262" y="4540675"/>
                    <a:pt x="8370974" y="4569965"/>
                    <a:pt x="8317653" y="4579700"/>
                  </a:cubicBezTo>
                  <a:cubicBezTo>
                    <a:pt x="8224868" y="4596538"/>
                    <a:pt x="8141029" y="4566194"/>
                    <a:pt x="8045263" y="4525327"/>
                  </a:cubicBezTo>
                  <a:cubicBezTo>
                    <a:pt x="8141818" y="4507349"/>
                    <a:pt x="8279943" y="4440786"/>
                    <a:pt x="8292835" y="4433507"/>
                  </a:cubicBezTo>
                  <a:cubicBezTo>
                    <a:pt x="8396143" y="4375714"/>
                    <a:pt x="8439992" y="4314325"/>
                    <a:pt x="8501381" y="4217857"/>
                  </a:cubicBezTo>
                  <a:cubicBezTo>
                    <a:pt x="8512080" y="4201107"/>
                    <a:pt x="8527690" y="4165238"/>
                    <a:pt x="8531900" y="4138666"/>
                  </a:cubicBezTo>
                  <a:cubicBezTo>
                    <a:pt x="8501381" y="4138929"/>
                    <a:pt x="8448850" y="4158924"/>
                    <a:pt x="8401317" y="4179270"/>
                  </a:cubicBezTo>
                  <a:cubicBezTo>
                    <a:pt x="8433590" y="4146559"/>
                    <a:pt x="8457093" y="4123143"/>
                    <a:pt x="8480246" y="4099289"/>
                  </a:cubicBezTo>
                  <a:cubicBezTo>
                    <a:pt x="8555403" y="4022115"/>
                    <a:pt x="8613196" y="3933539"/>
                    <a:pt x="8658448" y="3835668"/>
                  </a:cubicBezTo>
                  <a:cubicBezTo>
                    <a:pt x="8727028" y="3687546"/>
                    <a:pt x="8931102" y="3577573"/>
                    <a:pt x="9150348" y="3647731"/>
                  </a:cubicBezTo>
                  <a:cubicBezTo>
                    <a:pt x="9055283" y="3648784"/>
                    <a:pt x="8893655" y="3660535"/>
                    <a:pt x="8825864" y="3744287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27F3BEA5-10A9-452D-BF53-AE06B99F00CC}"/>
                </a:ext>
              </a:extLst>
            </p:cNvPr>
            <p:cNvSpPr/>
            <p:nvPr/>
          </p:nvSpPr>
          <p:spPr>
            <a:xfrm>
              <a:off x="10574527" y="4858656"/>
              <a:ext cx="517717" cy="522344"/>
            </a:xfrm>
            <a:custGeom>
              <a:avLst/>
              <a:gdLst>
                <a:gd name="connsiteX0" fmla="*/ 428539 w 517717"/>
                <a:gd name="connsiteY0" fmla="*/ 236785 h 522344"/>
                <a:gd name="connsiteX1" fmla="*/ 101599 w 517717"/>
                <a:gd name="connsiteY1" fmla="*/ 335270 h 522344"/>
                <a:gd name="connsiteX2" fmla="*/ 37755 w 517717"/>
                <a:gd name="connsiteY2" fmla="*/ 308084 h 522344"/>
                <a:gd name="connsiteX3" fmla="*/ 19690 w 517717"/>
                <a:gd name="connsiteY3" fmla="*/ 185745 h 522344"/>
                <a:gd name="connsiteX4" fmla="*/ 181756 w 517717"/>
                <a:gd name="connsiteY4" fmla="*/ 151016 h 522344"/>
                <a:gd name="connsiteX5" fmla="*/ 214204 w 517717"/>
                <a:gd name="connsiteY5" fmla="*/ 173028 h 522344"/>
                <a:gd name="connsiteX6" fmla="*/ 451340 w 517717"/>
                <a:gd name="connsiteY6" fmla="*/ 133740 h 522344"/>
                <a:gd name="connsiteX7" fmla="*/ 515447 w 517717"/>
                <a:gd name="connsiteY7" fmla="*/ 0 h 522344"/>
                <a:gd name="connsiteX8" fmla="*/ 415910 w 517717"/>
                <a:gd name="connsiteY8" fmla="*/ 440508 h 522344"/>
                <a:gd name="connsiteX9" fmla="*/ 253668 w 517717"/>
                <a:gd name="connsiteY9" fmla="*/ 522331 h 522344"/>
                <a:gd name="connsiteX10" fmla="*/ 199559 w 517717"/>
                <a:gd name="connsiteY10" fmla="*/ 424897 h 522344"/>
                <a:gd name="connsiteX11" fmla="*/ 287257 w 517717"/>
                <a:gd name="connsiteY11" fmla="*/ 367280 h 522344"/>
                <a:gd name="connsiteX12" fmla="*/ 428539 w 517717"/>
                <a:gd name="connsiteY12" fmla="*/ 236785 h 52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717" h="522344">
                  <a:moveTo>
                    <a:pt x="428539" y="236785"/>
                  </a:moveTo>
                  <a:cubicBezTo>
                    <a:pt x="342155" y="346408"/>
                    <a:pt x="227973" y="362632"/>
                    <a:pt x="101599" y="335270"/>
                  </a:cubicBezTo>
                  <a:cubicBezTo>
                    <a:pt x="79324" y="330447"/>
                    <a:pt x="56874" y="320625"/>
                    <a:pt x="37755" y="308084"/>
                  </a:cubicBezTo>
                  <a:cubicBezTo>
                    <a:pt x="-5217" y="279845"/>
                    <a:pt x="-11883" y="226261"/>
                    <a:pt x="19690" y="185745"/>
                  </a:cubicBezTo>
                  <a:cubicBezTo>
                    <a:pt x="56698" y="138125"/>
                    <a:pt x="126857" y="122865"/>
                    <a:pt x="181756" y="151016"/>
                  </a:cubicBezTo>
                  <a:cubicBezTo>
                    <a:pt x="193331" y="156979"/>
                    <a:pt x="205346" y="163732"/>
                    <a:pt x="214204" y="173028"/>
                  </a:cubicBezTo>
                  <a:cubicBezTo>
                    <a:pt x="303831" y="267041"/>
                    <a:pt x="395037" y="226349"/>
                    <a:pt x="451340" y="133740"/>
                  </a:cubicBezTo>
                  <a:cubicBezTo>
                    <a:pt x="478263" y="89452"/>
                    <a:pt x="496593" y="39990"/>
                    <a:pt x="515447" y="0"/>
                  </a:cubicBezTo>
                  <a:cubicBezTo>
                    <a:pt x="528427" y="120409"/>
                    <a:pt x="484490" y="355967"/>
                    <a:pt x="415910" y="440508"/>
                  </a:cubicBezTo>
                  <a:cubicBezTo>
                    <a:pt x="373376" y="492864"/>
                    <a:pt x="320231" y="521190"/>
                    <a:pt x="253668" y="522331"/>
                  </a:cubicBezTo>
                  <a:cubicBezTo>
                    <a:pt x="193507" y="523295"/>
                    <a:pt x="163427" y="472781"/>
                    <a:pt x="199559" y="424897"/>
                  </a:cubicBezTo>
                  <a:cubicBezTo>
                    <a:pt x="219553" y="398325"/>
                    <a:pt x="254720" y="377190"/>
                    <a:pt x="287257" y="367280"/>
                  </a:cubicBezTo>
                  <a:cubicBezTo>
                    <a:pt x="357152" y="345882"/>
                    <a:pt x="399334" y="300191"/>
                    <a:pt x="428539" y="23678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F826D58-AB01-48AE-B8B6-DC7A0EAD1E72}"/>
                </a:ext>
              </a:extLst>
            </p:cNvPr>
            <p:cNvSpPr/>
            <p:nvPr/>
          </p:nvSpPr>
          <p:spPr>
            <a:xfrm>
              <a:off x="10743985" y="4234245"/>
              <a:ext cx="278065" cy="758182"/>
            </a:xfrm>
            <a:custGeom>
              <a:avLst/>
              <a:gdLst>
                <a:gd name="connsiteX0" fmla="*/ 36852 w 278065"/>
                <a:gd name="connsiteY0" fmla="*/ 0 h 758182"/>
                <a:gd name="connsiteX1" fmla="*/ 207775 w 278065"/>
                <a:gd name="connsiteY1" fmla="*/ 675364 h 758182"/>
                <a:gd name="connsiteX2" fmla="*/ 203040 w 278065"/>
                <a:gd name="connsiteY2" fmla="*/ 682730 h 758182"/>
                <a:gd name="connsiteX3" fmla="*/ 79912 w 278065"/>
                <a:gd name="connsiteY3" fmla="*/ 755433 h 758182"/>
                <a:gd name="connsiteX4" fmla="*/ 194 w 278065"/>
                <a:gd name="connsiteY4" fmla="*/ 625464 h 758182"/>
                <a:gd name="connsiteX5" fmla="*/ 63600 w 278065"/>
                <a:gd name="connsiteY5" fmla="*/ 452610 h 758182"/>
                <a:gd name="connsiteX6" fmla="*/ 76141 w 278065"/>
                <a:gd name="connsiteY6" fmla="*/ 56653 h 758182"/>
                <a:gd name="connsiteX7" fmla="*/ 36852 w 278065"/>
                <a:gd name="connsiteY7" fmla="*/ 0 h 7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65" h="758182">
                  <a:moveTo>
                    <a:pt x="36852" y="0"/>
                  </a:moveTo>
                  <a:cubicBezTo>
                    <a:pt x="273199" y="140054"/>
                    <a:pt x="347391" y="442964"/>
                    <a:pt x="207775" y="675364"/>
                  </a:cubicBezTo>
                  <a:cubicBezTo>
                    <a:pt x="206285" y="677907"/>
                    <a:pt x="204618" y="680275"/>
                    <a:pt x="203040" y="682730"/>
                  </a:cubicBezTo>
                  <a:cubicBezTo>
                    <a:pt x="165857" y="740962"/>
                    <a:pt x="121481" y="767184"/>
                    <a:pt x="79912" y="755433"/>
                  </a:cubicBezTo>
                  <a:cubicBezTo>
                    <a:pt x="36063" y="743067"/>
                    <a:pt x="2913" y="688869"/>
                    <a:pt x="194" y="625464"/>
                  </a:cubicBezTo>
                  <a:cubicBezTo>
                    <a:pt x="-2612" y="559076"/>
                    <a:pt x="25276" y="504615"/>
                    <a:pt x="63600" y="452610"/>
                  </a:cubicBezTo>
                  <a:cubicBezTo>
                    <a:pt x="156911" y="326062"/>
                    <a:pt x="160507" y="189253"/>
                    <a:pt x="76141" y="56653"/>
                  </a:cubicBezTo>
                  <a:cubicBezTo>
                    <a:pt x="63776" y="37272"/>
                    <a:pt x="50006" y="18855"/>
                    <a:pt x="36852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E2B1523B-B72B-4D7F-9140-FDD9A3A20383}"/>
                </a:ext>
              </a:extLst>
            </p:cNvPr>
            <p:cNvSpPr/>
            <p:nvPr/>
          </p:nvSpPr>
          <p:spPr>
            <a:xfrm>
              <a:off x="3430500" y="1368670"/>
              <a:ext cx="541345" cy="353717"/>
            </a:xfrm>
            <a:custGeom>
              <a:avLst/>
              <a:gdLst>
                <a:gd name="connsiteX0" fmla="*/ 0 w 541345"/>
                <a:gd name="connsiteY0" fmla="*/ 279179 h 353717"/>
                <a:gd name="connsiteX1" fmla="*/ 147859 w 541345"/>
                <a:gd name="connsiteY1" fmla="*/ 254711 h 353717"/>
                <a:gd name="connsiteX2" fmla="*/ 271251 w 541345"/>
                <a:gd name="connsiteY2" fmla="*/ 112289 h 353717"/>
                <a:gd name="connsiteX3" fmla="*/ 415339 w 541345"/>
                <a:gd name="connsiteY3" fmla="*/ 1351 h 353717"/>
                <a:gd name="connsiteX4" fmla="*/ 540396 w 541345"/>
                <a:gd name="connsiteY4" fmla="*/ 153770 h 353717"/>
                <a:gd name="connsiteX5" fmla="*/ 432265 w 541345"/>
                <a:gd name="connsiteY5" fmla="*/ 314784 h 353717"/>
                <a:gd name="connsiteX6" fmla="*/ 0 w 541345"/>
                <a:gd name="connsiteY6" fmla="*/ 279179 h 3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345" h="353717">
                  <a:moveTo>
                    <a:pt x="0" y="279179"/>
                  </a:moveTo>
                  <a:cubicBezTo>
                    <a:pt x="50602" y="271110"/>
                    <a:pt x="100415" y="267427"/>
                    <a:pt x="147859" y="254711"/>
                  </a:cubicBezTo>
                  <a:cubicBezTo>
                    <a:pt x="218982" y="235593"/>
                    <a:pt x="261165" y="187885"/>
                    <a:pt x="271251" y="112289"/>
                  </a:cubicBezTo>
                  <a:cubicBezTo>
                    <a:pt x="281950" y="32571"/>
                    <a:pt x="336761" y="-8121"/>
                    <a:pt x="415339" y="1351"/>
                  </a:cubicBezTo>
                  <a:cubicBezTo>
                    <a:pt x="492952" y="10734"/>
                    <a:pt x="549429" y="78613"/>
                    <a:pt x="540396" y="153770"/>
                  </a:cubicBezTo>
                  <a:cubicBezTo>
                    <a:pt x="531890" y="225420"/>
                    <a:pt x="494004" y="278477"/>
                    <a:pt x="432265" y="314784"/>
                  </a:cubicBezTo>
                  <a:cubicBezTo>
                    <a:pt x="322379" y="379330"/>
                    <a:pt x="101204" y="361001"/>
                    <a:pt x="0" y="27917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E038BBFF-1657-4A8D-A492-1227067CCF73}"/>
                </a:ext>
              </a:extLst>
            </p:cNvPr>
            <p:cNvSpPr/>
            <p:nvPr/>
          </p:nvSpPr>
          <p:spPr>
            <a:xfrm>
              <a:off x="9101768" y="5195790"/>
              <a:ext cx="581912" cy="310404"/>
            </a:xfrm>
            <a:custGeom>
              <a:avLst/>
              <a:gdLst>
                <a:gd name="connsiteX0" fmla="*/ 0 w 581912"/>
                <a:gd name="connsiteY0" fmla="*/ 200543 h 310404"/>
                <a:gd name="connsiteX1" fmla="*/ 142510 w 581912"/>
                <a:gd name="connsiteY1" fmla="*/ 200017 h 310404"/>
                <a:gd name="connsiteX2" fmla="*/ 335533 w 581912"/>
                <a:gd name="connsiteY2" fmla="*/ 77327 h 310404"/>
                <a:gd name="connsiteX3" fmla="*/ 455855 w 581912"/>
                <a:gd name="connsiteY3" fmla="*/ 854 h 310404"/>
                <a:gd name="connsiteX4" fmla="*/ 575124 w 581912"/>
                <a:gd name="connsiteY4" fmla="*/ 96796 h 310404"/>
                <a:gd name="connsiteX5" fmla="*/ 529522 w 581912"/>
                <a:gd name="connsiteY5" fmla="*/ 237552 h 310404"/>
                <a:gd name="connsiteX6" fmla="*/ 315012 w 581912"/>
                <a:gd name="connsiteY6" fmla="*/ 310166 h 310404"/>
                <a:gd name="connsiteX7" fmla="*/ 0 w 581912"/>
                <a:gd name="connsiteY7" fmla="*/ 200543 h 3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912" h="310404">
                  <a:moveTo>
                    <a:pt x="0" y="200543"/>
                  </a:moveTo>
                  <a:cubicBezTo>
                    <a:pt x="47532" y="200543"/>
                    <a:pt x="95153" y="202824"/>
                    <a:pt x="142510" y="200017"/>
                  </a:cubicBezTo>
                  <a:cubicBezTo>
                    <a:pt x="228717" y="194843"/>
                    <a:pt x="296069" y="156957"/>
                    <a:pt x="335533" y="77327"/>
                  </a:cubicBezTo>
                  <a:cubicBezTo>
                    <a:pt x="360352" y="27164"/>
                    <a:pt x="397536" y="-5811"/>
                    <a:pt x="455855" y="854"/>
                  </a:cubicBezTo>
                  <a:cubicBezTo>
                    <a:pt x="513911" y="7520"/>
                    <a:pt x="556358" y="40143"/>
                    <a:pt x="575124" y="96796"/>
                  </a:cubicBezTo>
                  <a:cubicBezTo>
                    <a:pt x="593980" y="153712"/>
                    <a:pt x="571880" y="200368"/>
                    <a:pt x="529522" y="237552"/>
                  </a:cubicBezTo>
                  <a:cubicBezTo>
                    <a:pt x="468396" y="291135"/>
                    <a:pt x="394818" y="312973"/>
                    <a:pt x="315012" y="310166"/>
                  </a:cubicBezTo>
                  <a:cubicBezTo>
                    <a:pt x="200040" y="306220"/>
                    <a:pt x="96205" y="265615"/>
                    <a:pt x="0" y="20054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7590D86-04CD-4BF5-8C22-45E416521B8B}"/>
                </a:ext>
              </a:extLst>
            </p:cNvPr>
            <p:cNvSpPr/>
            <p:nvPr/>
          </p:nvSpPr>
          <p:spPr>
            <a:xfrm>
              <a:off x="8874191" y="3938397"/>
              <a:ext cx="1432638" cy="642869"/>
            </a:xfrm>
            <a:custGeom>
              <a:avLst/>
              <a:gdLst>
                <a:gd name="connsiteX0" fmla="*/ 0 w 1432638"/>
                <a:gd name="connsiteY0" fmla="*/ 634801 h 642869"/>
                <a:gd name="connsiteX1" fmla="*/ 34115 w 1432638"/>
                <a:gd name="connsiteY1" fmla="*/ 585514 h 642869"/>
                <a:gd name="connsiteX2" fmla="*/ 488041 w 1432638"/>
                <a:gd name="connsiteY2" fmla="*/ 152899 h 642869"/>
                <a:gd name="connsiteX3" fmla="*/ 1410187 w 1432638"/>
                <a:gd name="connsiteY3" fmla="*/ 87915 h 642869"/>
                <a:gd name="connsiteX4" fmla="*/ 1432638 w 1432638"/>
                <a:gd name="connsiteY4" fmla="*/ 102297 h 642869"/>
                <a:gd name="connsiteX5" fmla="*/ 640635 w 1432638"/>
                <a:gd name="connsiteY5" fmla="*/ 156670 h 642869"/>
                <a:gd name="connsiteX6" fmla="*/ 7542 w 1432638"/>
                <a:gd name="connsiteY6" fmla="*/ 642869 h 642869"/>
                <a:gd name="connsiteX7" fmla="*/ 0 w 1432638"/>
                <a:gd name="connsiteY7" fmla="*/ 634801 h 64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638" h="642869">
                  <a:moveTo>
                    <a:pt x="0" y="634801"/>
                  </a:moveTo>
                  <a:cubicBezTo>
                    <a:pt x="11401" y="618314"/>
                    <a:pt x="22363" y="601651"/>
                    <a:pt x="34115" y="585514"/>
                  </a:cubicBezTo>
                  <a:cubicBezTo>
                    <a:pt x="159523" y="414152"/>
                    <a:pt x="305891" y="264101"/>
                    <a:pt x="488041" y="152899"/>
                  </a:cubicBezTo>
                  <a:cubicBezTo>
                    <a:pt x="783584" y="-27672"/>
                    <a:pt x="1091755" y="-46965"/>
                    <a:pt x="1410187" y="87915"/>
                  </a:cubicBezTo>
                  <a:cubicBezTo>
                    <a:pt x="1418080" y="91247"/>
                    <a:pt x="1425359" y="95895"/>
                    <a:pt x="1432638" y="102297"/>
                  </a:cubicBezTo>
                  <a:cubicBezTo>
                    <a:pt x="1162352" y="34770"/>
                    <a:pt x="898556" y="49064"/>
                    <a:pt x="640635" y="156670"/>
                  </a:cubicBezTo>
                  <a:cubicBezTo>
                    <a:pt x="386574" y="262610"/>
                    <a:pt x="183552" y="434849"/>
                    <a:pt x="7542" y="642869"/>
                  </a:cubicBezTo>
                  <a:cubicBezTo>
                    <a:pt x="4999" y="640151"/>
                    <a:pt x="2456" y="637520"/>
                    <a:pt x="0" y="634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6660986D-7259-43D2-9043-9C47E23E1CB6}"/>
                </a:ext>
              </a:extLst>
            </p:cNvPr>
            <p:cNvSpPr/>
            <p:nvPr/>
          </p:nvSpPr>
          <p:spPr>
            <a:xfrm>
              <a:off x="10214395" y="3958457"/>
              <a:ext cx="442097" cy="455336"/>
            </a:xfrm>
            <a:custGeom>
              <a:avLst/>
              <a:gdLst>
                <a:gd name="connsiteX0" fmla="*/ 0 w 442097"/>
                <a:gd name="connsiteY0" fmla="*/ 2696 h 455336"/>
                <a:gd name="connsiteX1" fmla="*/ 435947 w 442097"/>
                <a:gd name="connsiteY1" fmla="*/ 280787 h 455336"/>
                <a:gd name="connsiteX2" fmla="*/ 442087 w 442097"/>
                <a:gd name="connsiteY2" fmla="*/ 337001 h 455336"/>
                <a:gd name="connsiteX3" fmla="*/ 356230 w 442097"/>
                <a:gd name="connsiteY3" fmla="*/ 453114 h 455336"/>
                <a:gd name="connsiteX4" fmla="*/ 223894 w 442097"/>
                <a:gd name="connsiteY4" fmla="*/ 377255 h 455336"/>
                <a:gd name="connsiteX5" fmla="*/ 209423 w 442097"/>
                <a:gd name="connsiteY5" fmla="*/ 270175 h 455336"/>
                <a:gd name="connsiteX6" fmla="*/ 13155 w 442097"/>
                <a:gd name="connsiteY6" fmla="*/ 8221 h 455336"/>
                <a:gd name="connsiteX7" fmla="*/ 0 w 442097"/>
                <a:gd name="connsiteY7" fmla="*/ 2696 h 4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097" h="455336">
                  <a:moveTo>
                    <a:pt x="0" y="2696"/>
                  </a:moveTo>
                  <a:cubicBezTo>
                    <a:pt x="204425" y="-19930"/>
                    <a:pt x="395081" y="102233"/>
                    <a:pt x="435947" y="280787"/>
                  </a:cubicBezTo>
                  <a:cubicBezTo>
                    <a:pt x="440158" y="299028"/>
                    <a:pt x="442263" y="318234"/>
                    <a:pt x="442087" y="337001"/>
                  </a:cubicBezTo>
                  <a:cubicBezTo>
                    <a:pt x="441560" y="399004"/>
                    <a:pt x="408586" y="442502"/>
                    <a:pt x="356230" y="453114"/>
                  </a:cubicBezTo>
                  <a:cubicBezTo>
                    <a:pt x="301770" y="464076"/>
                    <a:pt x="243011" y="433820"/>
                    <a:pt x="223894" y="377255"/>
                  </a:cubicBezTo>
                  <a:cubicBezTo>
                    <a:pt x="212580" y="343666"/>
                    <a:pt x="210388" y="306044"/>
                    <a:pt x="209423" y="270175"/>
                  </a:cubicBezTo>
                  <a:cubicBezTo>
                    <a:pt x="205565" y="123193"/>
                    <a:pt x="152332" y="50842"/>
                    <a:pt x="13155" y="8221"/>
                  </a:cubicBezTo>
                  <a:cubicBezTo>
                    <a:pt x="9297" y="6993"/>
                    <a:pt x="5613" y="5064"/>
                    <a:pt x="0" y="269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1F56AD1B-EE7F-4B69-B2EF-FA0987BAC22A}"/>
                </a:ext>
              </a:extLst>
            </p:cNvPr>
            <p:cNvSpPr/>
            <p:nvPr/>
          </p:nvSpPr>
          <p:spPr>
            <a:xfrm>
              <a:off x="10333461" y="4624502"/>
              <a:ext cx="437292" cy="422463"/>
            </a:xfrm>
            <a:custGeom>
              <a:avLst/>
              <a:gdLst>
                <a:gd name="connsiteX0" fmla="*/ 437292 w 437292"/>
                <a:gd name="connsiteY0" fmla="*/ 1403 h 422463"/>
                <a:gd name="connsiteX1" fmla="*/ 264877 w 437292"/>
                <a:gd name="connsiteY1" fmla="*/ 359650 h 422463"/>
                <a:gd name="connsiteX2" fmla="*/ 107020 w 437292"/>
                <a:gd name="connsiteY2" fmla="*/ 421828 h 422463"/>
                <a:gd name="connsiteX3" fmla="*/ 379 w 437292"/>
                <a:gd name="connsiteY3" fmla="*/ 318608 h 422463"/>
                <a:gd name="connsiteX4" fmla="*/ 86849 w 437292"/>
                <a:gd name="connsiteY4" fmla="*/ 215299 h 422463"/>
                <a:gd name="connsiteX5" fmla="*/ 138679 w 437292"/>
                <a:gd name="connsiteY5" fmla="*/ 209598 h 422463"/>
                <a:gd name="connsiteX6" fmla="*/ 431416 w 437292"/>
                <a:gd name="connsiteY6" fmla="*/ 0 h 422463"/>
                <a:gd name="connsiteX7" fmla="*/ 437292 w 437292"/>
                <a:gd name="connsiteY7" fmla="*/ 1403 h 4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92" h="422463">
                  <a:moveTo>
                    <a:pt x="437292" y="1403"/>
                  </a:moveTo>
                  <a:cubicBezTo>
                    <a:pt x="437292" y="13593"/>
                    <a:pt x="359591" y="272741"/>
                    <a:pt x="264877" y="359650"/>
                  </a:cubicBezTo>
                  <a:cubicBezTo>
                    <a:pt x="220853" y="400079"/>
                    <a:pt x="170163" y="427003"/>
                    <a:pt x="107020" y="421828"/>
                  </a:cubicBezTo>
                  <a:cubicBezTo>
                    <a:pt x="50630" y="417268"/>
                    <a:pt x="5027" y="373945"/>
                    <a:pt x="379" y="318608"/>
                  </a:cubicBezTo>
                  <a:cubicBezTo>
                    <a:pt x="-3918" y="267918"/>
                    <a:pt x="28530" y="228542"/>
                    <a:pt x="86849" y="215299"/>
                  </a:cubicBezTo>
                  <a:cubicBezTo>
                    <a:pt x="103688" y="211440"/>
                    <a:pt x="121403" y="209160"/>
                    <a:pt x="138679" y="209598"/>
                  </a:cubicBezTo>
                  <a:cubicBezTo>
                    <a:pt x="274612" y="212844"/>
                    <a:pt x="427470" y="8770"/>
                    <a:pt x="431416" y="0"/>
                  </a:cubicBezTo>
                  <a:cubicBezTo>
                    <a:pt x="433345" y="526"/>
                    <a:pt x="435274" y="965"/>
                    <a:pt x="437292" y="140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3BD684C-2EA4-4A95-B0A8-F781CF045A3F}"/>
                </a:ext>
              </a:extLst>
            </p:cNvPr>
            <p:cNvSpPr/>
            <p:nvPr/>
          </p:nvSpPr>
          <p:spPr>
            <a:xfrm>
              <a:off x="8261882" y="3264308"/>
              <a:ext cx="494849" cy="381909"/>
            </a:xfrm>
            <a:custGeom>
              <a:avLst/>
              <a:gdLst>
                <a:gd name="connsiteX0" fmla="*/ 0 w 494849"/>
                <a:gd name="connsiteY0" fmla="*/ 321321 h 381909"/>
                <a:gd name="connsiteX1" fmla="*/ 117604 w 494849"/>
                <a:gd name="connsiteY1" fmla="*/ 335177 h 381909"/>
                <a:gd name="connsiteX2" fmla="*/ 281424 w 494849"/>
                <a:gd name="connsiteY2" fmla="*/ 201174 h 381909"/>
                <a:gd name="connsiteX3" fmla="*/ 305979 w 494849"/>
                <a:gd name="connsiteY3" fmla="*/ 76906 h 381909"/>
                <a:gd name="connsiteX4" fmla="*/ 371052 w 494849"/>
                <a:gd name="connsiteY4" fmla="*/ 2099 h 381909"/>
                <a:gd name="connsiteX5" fmla="*/ 465064 w 494849"/>
                <a:gd name="connsiteY5" fmla="*/ 34899 h 381909"/>
                <a:gd name="connsiteX6" fmla="*/ 484358 w 494849"/>
                <a:gd name="connsiteY6" fmla="*/ 183196 h 381909"/>
                <a:gd name="connsiteX7" fmla="*/ 0 w 494849"/>
                <a:gd name="connsiteY7" fmla="*/ 321321 h 3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849" h="381909">
                  <a:moveTo>
                    <a:pt x="0" y="321321"/>
                  </a:moveTo>
                  <a:cubicBezTo>
                    <a:pt x="40166" y="326320"/>
                    <a:pt x="78841" y="335089"/>
                    <a:pt x="117604" y="335177"/>
                  </a:cubicBezTo>
                  <a:cubicBezTo>
                    <a:pt x="205390" y="335528"/>
                    <a:pt x="263007" y="286855"/>
                    <a:pt x="281424" y="201174"/>
                  </a:cubicBezTo>
                  <a:cubicBezTo>
                    <a:pt x="290281" y="159869"/>
                    <a:pt x="296069" y="117949"/>
                    <a:pt x="305979" y="76906"/>
                  </a:cubicBezTo>
                  <a:cubicBezTo>
                    <a:pt x="314486" y="41651"/>
                    <a:pt x="331675" y="9466"/>
                    <a:pt x="371052" y="2099"/>
                  </a:cubicBezTo>
                  <a:cubicBezTo>
                    <a:pt x="410428" y="-5267"/>
                    <a:pt x="442525" y="7010"/>
                    <a:pt x="465064" y="34899"/>
                  </a:cubicBezTo>
                  <a:cubicBezTo>
                    <a:pt x="497600" y="75152"/>
                    <a:pt x="502599" y="133734"/>
                    <a:pt x="484358" y="183196"/>
                  </a:cubicBezTo>
                  <a:cubicBezTo>
                    <a:pt x="428143" y="335966"/>
                    <a:pt x="177063" y="460849"/>
                    <a:pt x="0" y="32132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B616099A-66E9-45AC-ABCA-C5F3BED62E67}"/>
                </a:ext>
              </a:extLst>
            </p:cNvPr>
            <p:cNvSpPr/>
            <p:nvPr/>
          </p:nvSpPr>
          <p:spPr>
            <a:xfrm>
              <a:off x="9883597" y="3600514"/>
              <a:ext cx="511647" cy="276638"/>
            </a:xfrm>
            <a:custGeom>
              <a:avLst/>
              <a:gdLst>
                <a:gd name="connsiteX0" fmla="*/ 0 w 511647"/>
                <a:gd name="connsiteY0" fmla="*/ 205851 h 276638"/>
                <a:gd name="connsiteX1" fmla="*/ 258885 w 511647"/>
                <a:gd name="connsiteY1" fmla="*/ 109734 h 276638"/>
                <a:gd name="connsiteX2" fmla="*/ 344215 w 511647"/>
                <a:gd name="connsiteY2" fmla="*/ 23000 h 276638"/>
                <a:gd name="connsiteX3" fmla="*/ 486725 w 511647"/>
                <a:gd name="connsiteY3" fmla="*/ 35453 h 276638"/>
                <a:gd name="connsiteX4" fmla="*/ 481112 w 511647"/>
                <a:gd name="connsiteY4" fmla="*/ 179980 h 276638"/>
                <a:gd name="connsiteX5" fmla="*/ 163294 w 511647"/>
                <a:gd name="connsiteY5" fmla="*/ 264959 h 276638"/>
                <a:gd name="connsiteX6" fmla="*/ 0 w 511647"/>
                <a:gd name="connsiteY6" fmla="*/ 205851 h 27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647" h="276638">
                  <a:moveTo>
                    <a:pt x="0" y="205851"/>
                  </a:moveTo>
                  <a:cubicBezTo>
                    <a:pt x="141282" y="207342"/>
                    <a:pt x="198637" y="198923"/>
                    <a:pt x="258885" y="109734"/>
                  </a:cubicBezTo>
                  <a:cubicBezTo>
                    <a:pt x="281248" y="76584"/>
                    <a:pt x="311854" y="46767"/>
                    <a:pt x="344215" y="23000"/>
                  </a:cubicBezTo>
                  <a:cubicBezTo>
                    <a:pt x="393502" y="-13132"/>
                    <a:pt x="452523" y="-4976"/>
                    <a:pt x="486725" y="35453"/>
                  </a:cubicBezTo>
                  <a:cubicBezTo>
                    <a:pt x="520752" y="75795"/>
                    <a:pt x="520928" y="136920"/>
                    <a:pt x="481112" y="179980"/>
                  </a:cubicBezTo>
                  <a:cubicBezTo>
                    <a:pt x="393765" y="274343"/>
                    <a:pt x="282739" y="292409"/>
                    <a:pt x="163294" y="264959"/>
                  </a:cubicBezTo>
                  <a:cubicBezTo>
                    <a:pt x="110587" y="252857"/>
                    <a:pt x="60774" y="228302"/>
                    <a:pt x="0" y="20585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BC8E6A02-3E41-4EA4-A238-9C56E9B021CC}"/>
                </a:ext>
              </a:extLst>
            </p:cNvPr>
            <p:cNvSpPr/>
            <p:nvPr/>
          </p:nvSpPr>
          <p:spPr>
            <a:xfrm>
              <a:off x="10311572" y="4350971"/>
              <a:ext cx="383847" cy="335395"/>
            </a:xfrm>
            <a:custGeom>
              <a:avLst/>
              <a:gdLst>
                <a:gd name="connsiteX0" fmla="*/ 383847 w 383847"/>
                <a:gd name="connsiteY0" fmla="*/ 0 h 335395"/>
                <a:gd name="connsiteX1" fmla="*/ 185124 w 383847"/>
                <a:gd name="connsiteY1" fmla="*/ 310890 h 335395"/>
                <a:gd name="connsiteX2" fmla="*/ 431 w 383847"/>
                <a:gd name="connsiteY2" fmla="*/ 234505 h 335395"/>
                <a:gd name="connsiteX3" fmla="*/ 81727 w 383847"/>
                <a:gd name="connsiteY3" fmla="*/ 128215 h 335395"/>
                <a:gd name="connsiteX4" fmla="*/ 169338 w 383847"/>
                <a:gd name="connsiteY4" fmla="*/ 141019 h 335395"/>
                <a:gd name="connsiteX5" fmla="*/ 368412 w 383847"/>
                <a:gd name="connsiteY5" fmla="*/ 24380 h 335395"/>
                <a:gd name="connsiteX6" fmla="*/ 383847 w 383847"/>
                <a:gd name="connsiteY6" fmla="*/ 0 h 3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47" h="335395">
                  <a:moveTo>
                    <a:pt x="383847" y="0"/>
                  </a:moveTo>
                  <a:cubicBezTo>
                    <a:pt x="352977" y="126548"/>
                    <a:pt x="299657" y="239854"/>
                    <a:pt x="185124" y="310890"/>
                  </a:cubicBezTo>
                  <a:cubicBezTo>
                    <a:pt x="98039" y="364912"/>
                    <a:pt x="7535" y="325272"/>
                    <a:pt x="431" y="234505"/>
                  </a:cubicBezTo>
                  <a:cubicBezTo>
                    <a:pt x="-3866" y="178641"/>
                    <a:pt x="24022" y="139791"/>
                    <a:pt x="81727" y="128215"/>
                  </a:cubicBezTo>
                  <a:cubicBezTo>
                    <a:pt x="106897" y="123216"/>
                    <a:pt x="143905" y="137160"/>
                    <a:pt x="169338" y="141019"/>
                  </a:cubicBezTo>
                  <a:cubicBezTo>
                    <a:pt x="263526" y="155577"/>
                    <a:pt x="321231" y="104273"/>
                    <a:pt x="368412" y="24380"/>
                  </a:cubicBezTo>
                  <a:cubicBezTo>
                    <a:pt x="373236" y="16049"/>
                    <a:pt x="378673" y="8068"/>
                    <a:pt x="383847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FFF2522-FE50-4736-87AB-EF3EC1757B17}"/>
                </a:ext>
              </a:extLst>
            </p:cNvPr>
            <p:cNvSpPr/>
            <p:nvPr/>
          </p:nvSpPr>
          <p:spPr>
            <a:xfrm>
              <a:off x="7977126" y="3176955"/>
              <a:ext cx="472007" cy="384406"/>
            </a:xfrm>
            <a:custGeom>
              <a:avLst/>
              <a:gdLst>
                <a:gd name="connsiteX0" fmla="*/ 317730 w 472007"/>
                <a:gd name="connsiteY0" fmla="*/ 126724 h 384406"/>
                <a:gd name="connsiteX1" fmla="*/ 468484 w 472007"/>
                <a:gd name="connsiteY1" fmla="*/ 311329 h 384406"/>
                <a:gd name="connsiteX2" fmla="*/ 461468 w 472007"/>
                <a:gd name="connsiteY2" fmla="*/ 378067 h 384406"/>
                <a:gd name="connsiteX3" fmla="*/ 390695 w 472007"/>
                <a:gd name="connsiteY3" fmla="*/ 373682 h 384406"/>
                <a:gd name="connsiteX4" fmla="*/ 295105 w 472007"/>
                <a:gd name="connsiteY4" fmla="*/ 286159 h 384406"/>
                <a:gd name="connsiteX5" fmla="*/ 0 w 472007"/>
                <a:gd name="connsiteY5" fmla="*/ 0 h 384406"/>
                <a:gd name="connsiteX6" fmla="*/ 317730 w 472007"/>
                <a:gd name="connsiteY6" fmla="*/ 126724 h 3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7" h="384406">
                  <a:moveTo>
                    <a:pt x="317730" y="126724"/>
                  </a:moveTo>
                  <a:cubicBezTo>
                    <a:pt x="392186" y="165399"/>
                    <a:pt x="445332" y="228805"/>
                    <a:pt x="468484" y="311329"/>
                  </a:cubicBezTo>
                  <a:cubicBezTo>
                    <a:pt x="474447" y="332464"/>
                    <a:pt x="473307" y="371139"/>
                    <a:pt x="461468" y="378067"/>
                  </a:cubicBezTo>
                  <a:cubicBezTo>
                    <a:pt x="444016" y="388328"/>
                    <a:pt x="408673" y="385609"/>
                    <a:pt x="390695" y="373682"/>
                  </a:cubicBezTo>
                  <a:cubicBezTo>
                    <a:pt x="355002" y="350091"/>
                    <a:pt x="319835" y="320712"/>
                    <a:pt x="295105" y="286159"/>
                  </a:cubicBezTo>
                  <a:cubicBezTo>
                    <a:pt x="213984" y="172765"/>
                    <a:pt x="129092" y="64458"/>
                    <a:pt x="0" y="0"/>
                  </a:cubicBezTo>
                  <a:cubicBezTo>
                    <a:pt x="118393" y="17101"/>
                    <a:pt x="217579" y="74719"/>
                    <a:pt x="317730" y="1267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1A1F8E5-AA2E-4EB2-863A-1A85F82FAE36}"/>
                </a:ext>
              </a:extLst>
            </p:cNvPr>
            <p:cNvSpPr/>
            <p:nvPr/>
          </p:nvSpPr>
          <p:spPr>
            <a:xfrm>
              <a:off x="10623315" y="3759182"/>
              <a:ext cx="249261" cy="266606"/>
            </a:xfrm>
            <a:custGeom>
              <a:avLst/>
              <a:gdLst>
                <a:gd name="connsiteX0" fmla="*/ 249255 w 249261"/>
                <a:gd name="connsiteY0" fmla="*/ 135758 h 266606"/>
                <a:gd name="connsiteX1" fmla="*/ 123495 w 249261"/>
                <a:gd name="connsiteY1" fmla="*/ 266604 h 266606"/>
                <a:gd name="connsiteX2" fmla="*/ 17 w 249261"/>
                <a:gd name="connsiteY2" fmla="*/ 133478 h 266606"/>
                <a:gd name="connsiteX3" fmla="*/ 123847 w 249261"/>
                <a:gd name="connsiteY3" fmla="*/ 2 h 266606"/>
                <a:gd name="connsiteX4" fmla="*/ 249255 w 249261"/>
                <a:gd name="connsiteY4" fmla="*/ 135758 h 26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61" h="266606">
                  <a:moveTo>
                    <a:pt x="249255" y="135758"/>
                  </a:moveTo>
                  <a:cubicBezTo>
                    <a:pt x="248553" y="208109"/>
                    <a:pt x="192777" y="266166"/>
                    <a:pt x="123495" y="266604"/>
                  </a:cubicBezTo>
                  <a:cubicBezTo>
                    <a:pt x="56319" y="267043"/>
                    <a:pt x="-1123" y="205040"/>
                    <a:pt x="17" y="133478"/>
                  </a:cubicBezTo>
                  <a:cubicBezTo>
                    <a:pt x="1245" y="60426"/>
                    <a:pt x="57635" y="-349"/>
                    <a:pt x="123847" y="2"/>
                  </a:cubicBezTo>
                  <a:cubicBezTo>
                    <a:pt x="194706" y="352"/>
                    <a:pt x="249957" y="60163"/>
                    <a:pt x="249255" y="1357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5F108A44-FCA5-4D24-9915-49D77039EFE0}"/>
                </a:ext>
              </a:extLst>
            </p:cNvPr>
            <p:cNvSpPr/>
            <p:nvPr/>
          </p:nvSpPr>
          <p:spPr>
            <a:xfrm>
              <a:off x="4630993" y="1028259"/>
              <a:ext cx="247501" cy="265201"/>
            </a:xfrm>
            <a:custGeom>
              <a:avLst/>
              <a:gdLst>
                <a:gd name="connsiteX0" fmla="*/ 247493 w 247501"/>
                <a:gd name="connsiteY0" fmla="*/ 130760 h 265201"/>
                <a:gd name="connsiteX1" fmla="*/ 123136 w 247501"/>
                <a:gd name="connsiteY1" fmla="*/ 265201 h 265201"/>
                <a:gd name="connsiteX2" fmla="*/ 8 w 247501"/>
                <a:gd name="connsiteY2" fmla="*/ 133127 h 265201"/>
                <a:gd name="connsiteX3" fmla="*/ 122698 w 247501"/>
                <a:gd name="connsiteY3" fmla="*/ 2 h 265201"/>
                <a:gd name="connsiteX4" fmla="*/ 247493 w 247501"/>
                <a:gd name="connsiteY4" fmla="*/ 130760 h 2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01" h="265201">
                  <a:moveTo>
                    <a:pt x="247493" y="130760"/>
                  </a:moveTo>
                  <a:cubicBezTo>
                    <a:pt x="248282" y="208373"/>
                    <a:pt x="195487" y="265464"/>
                    <a:pt x="123136" y="265201"/>
                  </a:cubicBezTo>
                  <a:cubicBezTo>
                    <a:pt x="53855" y="264938"/>
                    <a:pt x="798" y="208109"/>
                    <a:pt x="8" y="133127"/>
                  </a:cubicBezTo>
                  <a:cubicBezTo>
                    <a:pt x="-781" y="60689"/>
                    <a:pt x="54820" y="352"/>
                    <a:pt x="122698" y="2"/>
                  </a:cubicBezTo>
                  <a:cubicBezTo>
                    <a:pt x="191892" y="-349"/>
                    <a:pt x="246791" y="57093"/>
                    <a:pt x="247493" y="13076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75751ECB-880F-4E00-B79D-6F1FA7239230}"/>
                </a:ext>
              </a:extLst>
            </p:cNvPr>
            <p:cNvSpPr/>
            <p:nvPr/>
          </p:nvSpPr>
          <p:spPr>
            <a:xfrm>
              <a:off x="4877345" y="800390"/>
              <a:ext cx="247931" cy="264098"/>
            </a:xfrm>
            <a:custGeom>
              <a:avLst/>
              <a:gdLst>
                <a:gd name="connsiteX0" fmla="*/ 247923 w 247931"/>
                <a:gd name="connsiteY0" fmla="*/ 134824 h 264098"/>
                <a:gd name="connsiteX1" fmla="*/ 122690 w 247931"/>
                <a:gd name="connsiteY1" fmla="*/ 264091 h 264098"/>
                <a:gd name="connsiteX2" fmla="*/ 0 w 247931"/>
                <a:gd name="connsiteY2" fmla="*/ 131491 h 264098"/>
                <a:gd name="connsiteX3" fmla="*/ 128478 w 247931"/>
                <a:gd name="connsiteY3" fmla="*/ 31 h 264098"/>
                <a:gd name="connsiteX4" fmla="*/ 247923 w 247931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1" h="264098">
                  <a:moveTo>
                    <a:pt x="247923" y="134824"/>
                  </a:moveTo>
                  <a:cubicBezTo>
                    <a:pt x="247133" y="208490"/>
                    <a:pt x="192498" y="264880"/>
                    <a:pt x="122690" y="264091"/>
                  </a:cubicBezTo>
                  <a:cubicBezTo>
                    <a:pt x="53321" y="263301"/>
                    <a:pt x="-88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023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84E4116C-5585-40D2-9051-CCFD5934D34A}"/>
                </a:ext>
              </a:extLst>
            </p:cNvPr>
            <p:cNvSpPr/>
            <p:nvPr/>
          </p:nvSpPr>
          <p:spPr>
            <a:xfrm>
              <a:off x="9700380" y="5291144"/>
              <a:ext cx="201295" cy="216252"/>
            </a:xfrm>
            <a:custGeom>
              <a:avLst/>
              <a:gdLst>
                <a:gd name="connsiteX0" fmla="*/ 15 w 201295"/>
                <a:gd name="connsiteY0" fmla="*/ 108083 h 216252"/>
                <a:gd name="connsiteX1" fmla="*/ 102272 w 201295"/>
                <a:gd name="connsiteY1" fmla="*/ 39 h 216252"/>
                <a:gd name="connsiteX2" fmla="*/ 201282 w 201295"/>
                <a:gd name="connsiteY2" fmla="*/ 112205 h 216252"/>
                <a:gd name="connsiteX3" fmla="*/ 98325 w 201295"/>
                <a:gd name="connsiteY3" fmla="*/ 216215 h 216252"/>
                <a:gd name="connsiteX4" fmla="*/ 15 w 201295"/>
                <a:gd name="connsiteY4" fmla="*/ 108083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5" h="216252">
                  <a:moveTo>
                    <a:pt x="15" y="108083"/>
                  </a:moveTo>
                  <a:cubicBezTo>
                    <a:pt x="1068" y="44677"/>
                    <a:pt x="44829" y="-1540"/>
                    <a:pt x="102272" y="39"/>
                  </a:cubicBezTo>
                  <a:cubicBezTo>
                    <a:pt x="159714" y="1530"/>
                    <a:pt x="202160" y="49764"/>
                    <a:pt x="201282" y="112205"/>
                  </a:cubicBezTo>
                  <a:cubicBezTo>
                    <a:pt x="200493" y="168858"/>
                    <a:pt x="152084" y="217794"/>
                    <a:pt x="98325" y="216215"/>
                  </a:cubicBezTo>
                  <a:cubicBezTo>
                    <a:pt x="43513" y="214549"/>
                    <a:pt x="-949" y="165613"/>
                    <a:pt x="15" y="1080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79086FC6-4723-4374-8B20-CAFE724CEE85}"/>
                </a:ext>
              </a:extLst>
            </p:cNvPr>
            <p:cNvSpPr/>
            <p:nvPr/>
          </p:nvSpPr>
          <p:spPr>
            <a:xfrm>
              <a:off x="5220844" y="3403211"/>
              <a:ext cx="125862" cy="132794"/>
            </a:xfrm>
            <a:custGeom>
              <a:avLst/>
              <a:gdLst>
                <a:gd name="connsiteX0" fmla="*/ 125862 w 125862"/>
                <a:gd name="connsiteY0" fmla="*/ 66042 h 132794"/>
                <a:gd name="connsiteX1" fmla="*/ 64386 w 125862"/>
                <a:gd name="connsiteY1" fmla="*/ 132780 h 132794"/>
                <a:gd name="connsiteX2" fmla="*/ 15 w 125862"/>
                <a:gd name="connsiteY2" fmla="*/ 64375 h 132794"/>
                <a:gd name="connsiteX3" fmla="*/ 63772 w 125862"/>
                <a:gd name="connsiteY3" fmla="*/ 5 h 132794"/>
                <a:gd name="connsiteX4" fmla="*/ 125862 w 125862"/>
                <a:gd name="connsiteY4" fmla="*/ 66042 h 13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62" h="132794">
                  <a:moveTo>
                    <a:pt x="125862" y="66042"/>
                  </a:moveTo>
                  <a:cubicBezTo>
                    <a:pt x="125950" y="101998"/>
                    <a:pt x="98325" y="132078"/>
                    <a:pt x="64386" y="132780"/>
                  </a:cubicBezTo>
                  <a:cubicBezTo>
                    <a:pt x="28868" y="133569"/>
                    <a:pt x="-774" y="101998"/>
                    <a:pt x="15" y="64375"/>
                  </a:cubicBezTo>
                  <a:cubicBezTo>
                    <a:pt x="804" y="28770"/>
                    <a:pt x="29745" y="-434"/>
                    <a:pt x="63772" y="5"/>
                  </a:cubicBezTo>
                  <a:cubicBezTo>
                    <a:pt x="98062" y="531"/>
                    <a:pt x="125774" y="29910"/>
                    <a:pt x="125862" y="6604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B14A868-D50C-4A44-906B-79C24C27E946}"/>
                </a:ext>
              </a:extLst>
            </p:cNvPr>
            <p:cNvSpPr/>
            <p:nvPr/>
          </p:nvSpPr>
          <p:spPr>
            <a:xfrm>
              <a:off x="5891838" y="3808110"/>
              <a:ext cx="124304" cy="132793"/>
            </a:xfrm>
            <a:custGeom>
              <a:avLst/>
              <a:gdLst>
                <a:gd name="connsiteX0" fmla="*/ 61126 w 124304"/>
                <a:gd name="connsiteY0" fmla="*/ 132783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3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3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4"/>
                    <a:pt x="124269" y="68588"/>
                  </a:cubicBezTo>
                  <a:cubicBezTo>
                    <a:pt x="123129" y="105422"/>
                    <a:pt x="95591" y="133397"/>
                    <a:pt x="61126" y="1327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4A1B5627-24D5-4018-BA8F-306431C6EE9D}"/>
                </a:ext>
              </a:extLst>
            </p:cNvPr>
            <p:cNvSpPr/>
            <p:nvPr/>
          </p:nvSpPr>
          <p:spPr>
            <a:xfrm>
              <a:off x="3749922" y="424537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E2E8D619-FC8C-4DC8-9AC5-C37EC3208788}"/>
                </a:ext>
              </a:extLst>
            </p:cNvPr>
            <p:cNvSpPr/>
            <p:nvPr/>
          </p:nvSpPr>
          <p:spPr>
            <a:xfrm>
              <a:off x="5133248" y="1060534"/>
              <a:ext cx="124619" cy="132810"/>
            </a:xfrm>
            <a:custGeom>
              <a:avLst/>
              <a:gdLst>
                <a:gd name="connsiteX0" fmla="*/ 124620 w 124619"/>
                <a:gd name="connsiteY0" fmla="*/ 64458 h 132810"/>
                <a:gd name="connsiteX1" fmla="*/ 64634 w 124619"/>
                <a:gd name="connsiteY1" fmla="*/ 132775 h 132810"/>
                <a:gd name="connsiteX2" fmla="*/ 0 w 124619"/>
                <a:gd name="connsiteY2" fmla="*/ 64809 h 132810"/>
                <a:gd name="connsiteX3" fmla="*/ 62178 w 124619"/>
                <a:gd name="connsiteY3" fmla="*/ 0 h 132810"/>
                <a:gd name="connsiteX4" fmla="*/ 124620 w 124619"/>
                <a:gd name="connsiteY4" fmla="*/ 64458 h 13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19" h="132810">
                  <a:moveTo>
                    <a:pt x="124620" y="64458"/>
                  </a:moveTo>
                  <a:cubicBezTo>
                    <a:pt x="124532" y="101028"/>
                    <a:pt x="97696" y="131723"/>
                    <a:pt x="64634" y="132775"/>
                  </a:cubicBezTo>
                  <a:cubicBezTo>
                    <a:pt x="29642" y="134003"/>
                    <a:pt x="-87" y="102782"/>
                    <a:pt x="0" y="64809"/>
                  </a:cubicBezTo>
                  <a:cubicBezTo>
                    <a:pt x="88" y="28414"/>
                    <a:pt x="27187" y="88"/>
                    <a:pt x="62178" y="0"/>
                  </a:cubicBezTo>
                  <a:cubicBezTo>
                    <a:pt x="97433" y="0"/>
                    <a:pt x="124707" y="28151"/>
                    <a:pt x="124620" y="644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AF342654-2A83-4600-BC9F-65E461E98BCD}"/>
                </a:ext>
              </a:extLst>
            </p:cNvPr>
            <p:cNvSpPr/>
            <p:nvPr/>
          </p:nvSpPr>
          <p:spPr>
            <a:xfrm>
              <a:off x="5362662" y="971825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9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894" y="2326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79955200-6434-4E03-BF1C-A64F7873A5C9}"/>
                </a:ext>
              </a:extLst>
            </p:cNvPr>
            <p:cNvSpPr/>
            <p:nvPr/>
          </p:nvSpPr>
          <p:spPr>
            <a:xfrm>
              <a:off x="4234868" y="1394662"/>
              <a:ext cx="124065" cy="132972"/>
            </a:xfrm>
            <a:custGeom>
              <a:avLst/>
              <a:gdLst>
                <a:gd name="connsiteX0" fmla="*/ 60687 w 124065"/>
                <a:gd name="connsiteY0" fmla="*/ 132952 h 132972"/>
                <a:gd name="connsiteX1" fmla="*/ 0 w 124065"/>
                <a:gd name="connsiteY1" fmla="*/ 66302 h 132972"/>
                <a:gd name="connsiteX2" fmla="*/ 65335 w 124065"/>
                <a:gd name="connsiteY2" fmla="*/ 90 h 132972"/>
                <a:gd name="connsiteX3" fmla="*/ 124005 w 124065"/>
                <a:gd name="connsiteY3" fmla="*/ 68757 h 132972"/>
                <a:gd name="connsiteX4" fmla="*/ 60687 w 124065"/>
                <a:gd name="connsiteY4" fmla="*/ 132952 h 1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5" h="132972">
                  <a:moveTo>
                    <a:pt x="60687" y="132952"/>
                  </a:moveTo>
                  <a:cubicBezTo>
                    <a:pt x="26573" y="132163"/>
                    <a:pt x="0" y="102872"/>
                    <a:pt x="0" y="66302"/>
                  </a:cubicBezTo>
                  <a:cubicBezTo>
                    <a:pt x="0" y="27627"/>
                    <a:pt x="29028" y="-1840"/>
                    <a:pt x="65335" y="90"/>
                  </a:cubicBezTo>
                  <a:cubicBezTo>
                    <a:pt x="99011" y="1844"/>
                    <a:pt x="125496" y="32801"/>
                    <a:pt x="124005" y="68757"/>
                  </a:cubicBezTo>
                  <a:cubicBezTo>
                    <a:pt x="122602" y="105240"/>
                    <a:pt x="94451" y="133829"/>
                    <a:pt x="60687" y="13295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88556951-3D98-433F-B79C-0D644C8BC05C}"/>
                </a:ext>
              </a:extLst>
            </p:cNvPr>
            <p:cNvSpPr/>
            <p:nvPr/>
          </p:nvSpPr>
          <p:spPr>
            <a:xfrm>
              <a:off x="11410441" y="4685101"/>
              <a:ext cx="105063" cy="106495"/>
            </a:xfrm>
            <a:custGeom>
              <a:avLst/>
              <a:gdLst>
                <a:gd name="connsiteX0" fmla="*/ 55846 w 105063"/>
                <a:gd name="connsiteY0" fmla="*/ 0 h 106495"/>
                <a:gd name="connsiteX1" fmla="*/ 105044 w 105063"/>
                <a:gd name="connsiteY1" fmla="*/ 55864 h 106495"/>
                <a:gd name="connsiteX2" fmla="*/ 46638 w 105063"/>
                <a:gd name="connsiteY2" fmla="*/ 106027 h 106495"/>
                <a:gd name="connsiteX3" fmla="*/ 158 w 105063"/>
                <a:gd name="connsiteY3" fmla="*/ 48760 h 106495"/>
                <a:gd name="connsiteX4" fmla="*/ 55846 w 105063"/>
                <a:gd name="connsiteY4" fmla="*/ 0 h 1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63" h="106495">
                  <a:moveTo>
                    <a:pt x="55846" y="0"/>
                  </a:moveTo>
                  <a:cubicBezTo>
                    <a:pt x="86540" y="6139"/>
                    <a:pt x="105747" y="22890"/>
                    <a:pt x="105044" y="55864"/>
                  </a:cubicBezTo>
                  <a:cubicBezTo>
                    <a:pt x="104431" y="86558"/>
                    <a:pt x="76981" y="110149"/>
                    <a:pt x="46638" y="106027"/>
                  </a:cubicBezTo>
                  <a:cubicBezTo>
                    <a:pt x="14014" y="101555"/>
                    <a:pt x="-1771" y="80420"/>
                    <a:pt x="158" y="48760"/>
                  </a:cubicBezTo>
                  <a:cubicBezTo>
                    <a:pt x="2262" y="15786"/>
                    <a:pt x="24187" y="1579"/>
                    <a:pt x="55846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B59710D3-59D0-4691-8ADF-A93AEDB67EA1}"/>
                </a:ext>
              </a:extLst>
            </p:cNvPr>
            <p:cNvSpPr/>
            <p:nvPr/>
          </p:nvSpPr>
          <p:spPr>
            <a:xfrm>
              <a:off x="9591240" y="5039642"/>
              <a:ext cx="102666" cy="109651"/>
            </a:xfrm>
            <a:custGeom>
              <a:avLst/>
              <a:gdLst>
                <a:gd name="connsiteX0" fmla="*/ 102666 w 102666"/>
                <a:gd name="connsiteY0" fmla="*/ 54922 h 109651"/>
                <a:gd name="connsiteX1" fmla="*/ 51977 w 102666"/>
                <a:gd name="connsiteY1" fmla="*/ 109645 h 109651"/>
                <a:gd name="connsiteX2" fmla="*/ 147 w 102666"/>
                <a:gd name="connsiteY2" fmla="*/ 57290 h 109651"/>
                <a:gd name="connsiteX3" fmla="*/ 52240 w 102666"/>
                <a:gd name="connsiteY3" fmla="*/ 198 h 109651"/>
                <a:gd name="connsiteX4" fmla="*/ 102666 w 102666"/>
                <a:gd name="connsiteY4" fmla="*/ 54922 h 1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66" h="109651">
                  <a:moveTo>
                    <a:pt x="102666" y="54922"/>
                  </a:moveTo>
                  <a:cubicBezTo>
                    <a:pt x="98983" y="86230"/>
                    <a:pt x="85302" y="109207"/>
                    <a:pt x="51977" y="109645"/>
                  </a:cubicBezTo>
                  <a:cubicBezTo>
                    <a:pt x="18914" y="110084"/>
                    <a:pt x="2515" y="88422"/>
                    <a:pt x="147" y="57290"/>
                  </a:cubicBezTo>
                  <a:cubicBezTo>
                    <a:pt x="-2220" y="26595"/>
                    <a:pt x="24439" y="-2696"/>
                    <a:pt x="52240" y="198"/>
                  </a:cubicBezTo>
                  <a:cubicBezTo>
                    <a:pt x="84250" y="3531"/>
                    <a:pt x="99334" y="24666"/>
                    <a:pt x="102666" y="549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33F8BE90-CE3D-4848-BD4F-EC13D9A10128}"/>
                </a:ext>
              </a:extLst>
            </p:cNvPr>
            <p:cNvSpPr/>
            <p:nvPr/>
          </p:nvSpPr>
          <p:spPr>
            <a:xfrm>
              <a:off x="10226124" y="4695998"/>
              <a:ext cx="102629" cy="109626"/>
            </a:xfrm>
            <a:custGeom>
              <a:avLst/>
              <a:gdLst>
                <a:gd name="connsiteX0" fmla="*/ 102629 w 102629"/>
                <a:gd name="connsiteY0" fmla="*/ 58122 h 109626"/>
                <a:gd name="connsiteX1" fmla="*/ 49046 w 102629"/>
                <a:gd name="connsiteY1" fmla="*/ 109601 h 109626"/>
                <a:gd name="connsiteX2" fmla="*/ 22 w 102629"/>
                <a:gd name="connsiteY2" fmla="*/ 54702 h 109626"/>
                <a:gd name="connsiteX3" fmla="*/ 54395 w 102629"/>
                <a:gd name="connsiteY3" fmla="*/ 329 h 109626"/>
                <a:gd name="connsiteX4" fmla="*/ 102629 w 102629"/>
                <a:gd name="connsiteY4" fmla="*/ 58122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29" h="109626">
                  <a:moveTo>
                    <a:pt x="102629" y="58122"/>
                  </a:moveTo>
                  <a:cubicBezTo>
                    <a:pt x="97630" y="88729"/>
                    <a:pt x="81845" y="110478"/>
                    <a:pt x="49046" y="109601"/>
                  </a:cubicBezTo>
                  <a:cubicBezTo>
                    <a:pt x="15983" y="108636"/>
                    <a:pt x="899" y="86097"/>
                    <a:pt x="22" y="54702"/>
                  </a:cubicBezTo>
                  <a:cubicBezTo>
                    <a:pt x="-855" y="23130"/>
                    <a:pt x="25104" y="-3267"/>
                    <a:pt x="54395" y="329"/>
                  </a:cubicBezTo>
                  <a:cubicBezTo>
                    <a:pt x="87194" y="4450"/>
                    <a:pt x="99560" y="27866"/>
                    <a:pt x="102629" y="581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EB94D700-1BBC-42A8-A5E4-437F5CE0C347}"/>
                </a:ext>
              </a:extLst>
            </p:cNvPr>
            <p:cNvSpPr/>
            <p:nvPr/>
          </p:nvSpPr>
          <p:spPr>
            <a:xfrm>
              <a:off x="10521736" y="5265274"/>
              <a:ext cx="101244" cy="108236"/>
            </a:xfrm>
            <a:custGeom>
              <a:avLst/>
              <a:gdLst>
                <a:gd name="connsiteX0" fmla="*/ 101245 w 101244"/>
                <a:gd name="connsiteY0" fmla="*/ 51429 h 108236"/>
                <a:gd name="connsiteX1" fmla="*/ 52310 w 101244"/>
                <a:gd name="connsiteY1" fmla="*/ 108170 h 108236"/>
                <a:gd name="connsiteX2" fmla="*/ 42 w 101244"/>
                <a:gd name="connsiteY2" fmla="*/ 56253 h 108236"/>
                <a:gd name="connsiteX3" fmla="*/ 48100 w 101244"/>
                <a:gd name="connsiteY3" fmla="*/ 38 h 108236"/>
                <a:gd name="connsiteX4" fmla="*/ 101245 w 101244"/>
                <a:gd name="connsiteY4" fmla="*/ 51429 h 10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8236">
                  <a:moveTo>
                    <a:pt x="101245" y="51429"/>
                  </a:moveTo>
                  <a:cubicBezTo>
                    <a:pt x="100280" y="84228"/>
                    <a:pt x="85372" y="106767"/>
                    <a:pt x="52310" y="108170"/>
                  </a:cubicBezTo>
                  <a:cubicBezTo>
                    <a:pt x="19159" y="109573"/>
                    <a:pt x="1006" y="88789"/>
                    <a:pt x="42" y="56253"/>
                  </a:cubicBezTo>
                  <a:cubicBezTo>
                    <a:pt x="-923" y="24243"/>
                    <a:pt x="14775" y="1091"/>
                    <a:pt x="48100" y="38"/>
                  </a:cubicBezTo>
                  <a:cubicBezTo>
                    <a:pt x="80636" y="-1014"/>
                    <a:pt x="98000" y="19770"/>
                    <a:pt x="101245" y="5142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48349194-264D-4CD6-B8C3-E85BBA82810E}"/>
                </a:ext>
              </a:extLst>
            </p:cNvPr>
            <p:cNvSpPr/>
            <p:nvPr/>
          </p:nvSpPr>
          <p:spPr>
            <a:xfrm>
              <a:off x="474545" y="4167506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5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5"/>
                    <a:pt x="109623" y="219245"/>
                  </a:cubicBezTo>
                  <a:cubicBezTo>
                    <a:pt x="49080" y="219245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B88C477C-AFB2-4C0D-8A23-7DC67949F55A}"/>
                </a:ext>
              </a:extLst>
            </p:cNvPr>
            <p:cNvSpPr/>
            <p:nvPr/>
          </p:nvSpPr>
          <p:spPr>
            <a:xfrm>
              <a:off x="509624" y="4693695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6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6"/>
                    <a:pt x="109623" y="219246"/>
                  </a:cubicBezTo>
                  <a:cubicBezTo>
                    <a:pt x="49080" y="219246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C1D158E2-7E96-48B4-8425-78D207BDC6C8}"/>
                </a:ext>
              </a:extLst>
            </p:cNvPr>
            <p:cNvSpPr/>
            <p:nvPr/>
          </p:nvSpPr>
          <p:spPr>
            <a:xfrm>
              <a:off x="564435" y="4588370"/>
              <a:ext cx="104711" cy="104711"/>
            </a:xfrm>
            <a:custGeom>
              <a:avLst/>
              <a:gdLst>
                <a:gd name="connsiteX0" fmla="*/ 104712 w 104711"/>
                <a:gd name="connsiteY0" fmla="*/ 52356 h 104711"/>
                <a:gd name="connsiteX1" fmla="*/ 52356 w 104711"/>
                <a:gd name="connsiteY1" fmla="*/ 104711 h 104711"/>
                <a:gd name="connsiteX2" fmla="*/ 0 w 104711"/>
                <a:gd name="connsiteY2" fmla="*/ 52356 h 104711"/>
                <a:gd name="connsiteX3" fmla="*/ 52356 w 104711"/>
                <a:gd name="connsiteY3" fmla="*/ 0 h 104711"/>
                <a:gd name="connsiteX4" fmla="*/ 104712 w 104711"/>
                <a:gd name="connsiteY4" fmla="*/ 52356 h 10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1" h="104711">
                  <a:moveTo>
                    <a:pt x="104712" y="52356"/>
                  </a:moveTo>
                  <a:cubicBezTo>
                    <a:pt x="104712" y="81271"/>
                    <a:pt x="81271" y="104711"/>
                    <a:pt x="52356" y="104711"/>
                  </a:cubicBezTo>
                  <a:cubicBezTo>
                    <a:pt x="23441" y="104711"/>
                    <a:pt x="0" y="81271"/>
                    <a:pt x="0" y="52356"/>
                  </a:cubicBezTo>
                  <a:cubicBezTo>
                    <a:pt x="0" y="23441"/>
                    <a:pt x="23441" y="0"/>
                    <a:pt x="52356" y="0"/>
                  </a:cubicBezTo>
                  <a:cubicBezTo>
                    <a:pt x="81271" y="0"/>
                    <a:pt x="104712" y="23441"/>
                    <a:pt x="104712" y="5235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1C1F2068-DAA7-4A71-AC11-4EE646A9211D}"/>
                </a:ext>
              </a:extLst>
            </p:cNvPr>
            <p:cNvSpPr/>
            <p:nvPr/>
          </p:nvSpPr>
          <p:spPr>
            <a:xfrm>
              <a:off x="5212440" y="3729454"/>
              <a:ext cx="269759" cy="269759"/>
            </a:xfrm>
            <a:custGeom>
              <a:avLst/>
              <a:gdLst>
                <a:gd name="connsiteX0" fmla="*/ 269760 w 269759"/>
                <a:gd name="connsiteY0" fmla="*/ 134880 h 269759"/>
                <a:gd name="connsiteX1" fmla="*/ 134880 w 269759"/>
                <a:gd name="connsiteY1" fmla="*/ 269760 h 269759"/>
                <a:gd name="connsiteX2" fmla="*/ 0 w 269759"/>
                <a:gd name="connsiteY2" fmla="*/ 134880 h 269759"/>
                <a:gd name="connsiteX3" fmla="*/ 134880 w 269759"/>
                <a:gd name="connsiteY3" fmla="*/ 0 h 269759"/>
                <a:gd name="connsiteX4" fmla="*/ 269760 w 269759"/>
                <a:gd name="connsiteY4" fmla="*/ 134880 h 2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59" h="269759">
                  <a:moveTo>
                    <a:pt x="269760" y="134880"/>
                  </a:moveTo>
                  <a:cubicBezTo>
                    <a:pt x="269760" y="209372"/>
                    <a:pt x="209372" y="269760"/>
                    <a:pt x="134880" y="269760"/>
                  </a:cubicBezTo>
                  <a:cubicBezTo>
                    <a:pt x="60388" y="269760"/>
                    <a:pt x="0" y="209372"/>
                    <a:pt x="0" y="134880"/>
                  </a:cubicBezTo>
                  <a:cubicBezTo>
                    <a:pt x="0" y="60388"/>
                    <a:pt x="60388" y="0"/>
                    <a:pt x="134880" y="0"/>
                  </a:cubicBezTo>
                  <a:cubicBezTo>
                    <a:pt x="209372" y="0"/>
                    <a:pt x="269760" y="60388"/>
                    <a:pt x="269760" y="13488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63FFDEAA-BADC-4FC5-8C34-BAC148EBBCD4}"/>
                </a:ext>
              </a:extLst>
            </p:cNvPr>
            <p:cNvSpPr/>
            <p:nvPr/>
          </p:nvSpPr>
          <p:spPr>
            <a:xfrm>
              <a:off x="5408445" y="3659374"/>
              <a:ext cx="124304" cy="132793"/>
            </a:xfrm>
            <a:custGeom>
              <a:avLst/>
              <a:gdLst>
                <a:gd name="connsiteX0" fmla="*/ 61126 w 124304"/>
                <a:gd name="connsiteY0" fmla="*/ 132784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4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4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5"/>
                    <a:pt x="124269" y="68588"/>
                  </a:cubicBezTo>
                  <a:cubicBezTo>
                    <a:pt x="123129" y="105422"/>
                    <a:pt x="95679" y="133397"/>
                    <a:pt x="61126" y="1327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4155886C-F87C-49E6-AB0C-F946E8771F80}"/>
                </a:ext>
              </a:extLst>
            </p:cNvPr>
            <p:cNvSpPr/>
            <p:nvPr/>
          </p:nvSpPr>
          <p:spPr>
            <a:xfrm>
              <a:off x="3141534" y="265343"/>
              <a:ext cx="247932" cy="264098"/>
            </a:xfrm>
            <a:custGeom>
              <a:avLst/>
              <a:gdLst>
                <a:gd name="connsiteX0" fmla="*/ 247923 w 247932"/>
                <a:gd name="connsiteY0" fmla="*/ 134824 h 264098"/>
                <a:gd name="connsiteX1" fmla="*/ 122690 w 247932"/>
                <a:gd name="connsiteY1" fmla="*/ 264091 h 264098"/>
                <a:gd name="connsiteX2" fmla="*/ 0 w 247932"/>
                <a:gd name="connsiteY2" fmla="*/ 131491 h 264098"/>
                <a:gd name="connsiteX3" fmla="*/ 128478 w 247932"/>
                <a:gd name="connsiteY3" fmla="*/ 31 h 264098"/>
                <a:gd name="connsiteX4" fmla="*/ 247923 w 247932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2" h="264098">
                  <a:moveTo>
                    <a:pt x="247923" y="134824"/>
                  </a:moveTo>
                  <a:cubicBezTo>
                    <a:pt x="247134" y="208490"/>
                    <a:pt x="192498" y="264880"/>
                    <a:pt x="122690" y="264091"/>
                  </a:cubicBezTo>
                  <a:cubicBezTo>
                    <a:pt x="53321" y="263301"/>
                    <a:pt x="-87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111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4065DC11-3F60-45B1-879E-B7B591FF3AFB}"/>
                </a:ext>
              </a:extLst>
            </p:cNvPr>
            <p:cNvSpPr/>
            <p:nvPr/>
          </p:nvSpPr>
          <p:spPr>
            <a:xfrm>
              <a:off x="3363757" y="261382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8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981" y="2414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E015473-9550-42AB-8ED6-F96F0C08334B}"/>
                </a:ext>
              </a:extLst>
            </p:cNvPr>
            <p:cNvSpPr/>
            <p:nvPr/>
          </p:nvSpPr>
          <p:spPr>
            <a:xfrm>
              <a:off x="3095079" y="-9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84DB3339-1835-4220-B801-BAC4390A2E80}"/>
                </a:ext>
              </a:extLst>
            </p:cNvPr>
            <p:cNvSpPr/>
            <p:nvPr/>
          </p:nvSpPr>
          <p:spPr>
            <a:xfrm>
              <a:off x="11182741" y="4904570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75CDF960-A285-41A0-94D7-FB5A998C4400}"/>
                </a:ext>
              </a:extLst>
            </p:cNvPr>
            <p:cNvSpPr/>
            <p:nvPr/>
          </p:nvSpPr>
          <p:spPr>
            <a:xfrm>
              <a:off x="11261676" y="5088316"/>
              <a:ext cx="111835" cy="120188"/>
            </a:xfrm>
            <a:custGeom>
              <a:avLst/>
              <a:gdLst>
                <a:gd name="connsiteX0" fmla="*/ 11 w 111835"/>
                <a:gd name="connsiteY0" fmla="*/ 60095 h 120188"/>
                <a:gd name="connsiteX1" fmla="*/ 56839 w 111835"/>
                <a:gd name="connsiteY1" fmla="*/ 22 h 120188"/>
                <a:gd name="connsiteX2" fmla="*/ 111826 w 111835"/>
                <a:gd name="connsiteY2" fmla="*/ 62375 h 120188"/>
                <a:gd name="connsiteX3" fmla="*/ 54647 w 111835"/>
                <a:gd name="connsiteY3" fmla="*/ 120168 h 120188"/>
                <a:gd name="connsiteX4" fmla="*/ 11 w 111835"/>
                <a:gd name="connsiteY4" fmla="*/ 60095 h 12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5" h="120188">
                  <a:moveTo>
                    <a:pt x="11" y="60095"/>
                  </a:moveTo>
                  <a:cubicBezTo>
                    <a:pt x="625" y="24840"/>
                    <a:pt x="24917" y="-856"/>
                    <a:pt x="56839" y="22"/>
                  </a:cubicBezTo>
                  <a:cubicBezTo>
                    <a:pt x="88762" y="899"/>
                    <a:pt x="112352" y="27646"/>
                    <a:pt x="111826" y="62375"/>
                  </a:cubicBezTo>
                  <a:cubicBezTo>
                    <a:pt x="111388" y="93858"/>
                    <a:pt x="84465" y="121045"/>
                    <a:pt x="54647" y="120168"/>
                  </a:cubicBezTo>
                  <a:cubicBezTo>
                    <a:pt x="24128" y="119291"/>
                    <a:pt x="-603" y="92105"/>
                    <a:pt x="11" y="6009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24F65046-3274-4463-99A8-567A22B903A0}"/>
                </a:ext>
              </a:extLst>
            </p:cNvPr>
            <p:cNvSpPr/>
            <p:nvPr/>
          </p:nvSpPr>
          <p:spPr>
            <a:xfrm>
              <a:off x="11515994" y="4764253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06713FF-FEE0-4D1A-992C-D6460FCDBE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4341225-7BF1-436B-8C73-F28351D34D4E}"/>
              </a:ext>
            </a:extLst>
          </p:cNvPr>
          <p:cNvGrpSpPr/>
          <p:nvPr/>
        </p:nvGrpSpPr>
        <p:grpSpPr>
          <a:xfrm rot="5400000" flipH="1">
            <a:off x="10956621" y="2417876"/>
            <a:ext cx="785760" cy="792879"/>
            <a:chOff x="4030776" y="743084"/>
            <a:chExt cx="1262908" cy="1274353"/>
          </a:xfrm>
        </p:grpSpPr>
        <p:sp>
          <p:nvSpPr>
            <p:cNvPr id="37" name="이등변 삼각형 27">
              <a:extLst>
                <a:ext uri="{FF2B5EF4-FFF2-40B4-BE49-F238E27FC236}">
                  <a16:creationId xmlns:a16="http://schemas.microsoft.com/office/drawing/2014/main" id="{EE0FCE88-C9EF-494A-ACC0-D755C5817F53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28">
              <a:extLst>
                <a:ext uri="{FF2B5EF4-FFF2-40B4-BE49-F238E27FC236}">
                  <a16:creationId xmlns:a16="http://schemas.microsoft.com/office/drawing/2014/main" id="{C9B6B136-BB49-4675-A5DF-CFC343A7C305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88E8B1A-FAC4-46C0-AD50-3AD910789134}"/>
              </a:ext>
            </a:extLst>
          </p:cNvPr>
          <p:cNvGrpSpPr/>
          <p:nvPr/>
        </p:nvGrpSpPr>
        <p:grpSpPr>
          <a:xfrm rot="16200000" flipH="1">
            <a:off x="9220239" y="651412"/>
            <a:ext cx="785760" cy="792879"/>
            <a:chOff x="4030776" y="743084"/>
            <a:chExt cx="1262908" cy="1274353"/>
          </a:xfrm>
        </p:grpSpPr>
        <p:sp>
          <p:nvSpPr>
            <p:cNvPr id="40" name="이등변 삼각형 27">
              <a:extLst>
                <a:ext uri="{FF2B5EF4-FFF2-40B4-BE49-F238E27FC236}">
                  <a16:creationId xmlns:a16="http://schemas.microsoft.com/office/drawing/2014/main" id="{78EB9681-B3AF-4152-A727-6D4710C1227C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28">
              <a:extLst>
                <a:ext uri="{FF2B5EF4-FFF2-40B4-BE49-F238E27FC236}">
                  <a16:creationId xmlns:a16="http://schemas.microsoft.com/office/drawing/2014/main" id="{D1D3D7B1-F488-453F-83DF-D55EF84E7048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A525E2A-9150-4298-836A-CCA47973A2ED}"/>
              </a:ext>
            </a:extLst>
          </p:cNvPr>
          <p:cNvGrpSpPr/>
          <p:nvPr/>
        </p:nvGrpSpPr>
        <p:grpSpPr>
          <a:xfrm rot="5400000" flipH="1">
            <a:off x="8085430" y="2420435"/>
            <a:ext cx="785760" cy="792879"/>
            <a:chOff x="4030776" y="743084"/>
            <a:chExt cx="1262908" cy="1274353"/>
          </a:xfrm>
        </p:grpSpPr>
        <p:sp>
          <p:nvSpPr>
            <p:cNvPr id="34" name="이등변 삼각형 27">
              <a:extLst>
                <a:ext uri="{FF2B5EF4-FFF2-40B4-BE49-F238E27FC236}">
                  <a16:creationId xmlns:a16="http://schemas.microsoft.com/office/drawing/2014/main" id="{8DCCA0C1-5E26-442F-87D2-DFFA0484D57D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28">
              <a:extLst>
                <a:ext uri="{FF2B5EF4-FFF2-40B4-BE49-F238E27FC236}">
                  <a16:creationId xmlns:a16="http://schemas.microsoft.com/office/drawing/2014/main" id="{B5A5616A-F76E-4B4C-9262-418412D6C007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9A8BD78-987A-4A33-B2C1-D6C69B2F10C5}"/>
              </a:ext>
            </a:extLst>
          </p:cNvPr>
          <p:cNvGrpSpPr/>
          <p:nvPr/>
        </p:nvGrpSpPr>
        <p:grpSpPr>
          <a:xfrm rot="16200000" flipH="1">
            <a:off x="6349048" y="653971"/>
            <a:ext cx="785760" cy="792879"/>
            <a:chOff x="4030776" y="743084"/>
            <a:chExt cx="1262908" cy="1274353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DECE9304-46DC-4ADC-A339-24B4AC44420B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111A96C2-998C-4C65-AA41-9D393A502287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998246-AA76-41EA-9B46-17FCFDC48F3F}"/>
              </a:ext>
            </a:extLst>
          </p:cNvPr>
          <p:cNvSpPr txBox="1"/>
          <p:nvPr/>
        </p:nvSpPr>
        <p:spPr>
          <a:xfrm>
            <a:off x="6407733" y="342900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93C071-3CFE-44D7-94FC-490A7EC3196B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35">
            <a:extLst>
              <a:ext uri="{FF2B5EF4-FFF2-40B4-BE49-F238E27FC236}">
                <a16:creationId xmlns:a16="http://schemas.microsoft.com/office/drawing/2014/main" id="{17519982-18B4-4DA6-B689-77B9919FF01C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7251E49D-6152-42C9-8D1E-F7C18AB6E6FF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366BB7F-1844-472C-8EE7-A5847D14E8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60A657A-35B7-4EF4-AF5A-5F3739BB79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A3216F-93CE-4764-A193-4E1395AE4DBC}"/>
              </a:ext>
            </a:extLst>
          </p:cNvPr>
          <p:cNvGrpSpPr/>
          <p:nvPr/>
        </p:nvGrpSpPr>
        <p:grpSpPr>
          <a:xfrm>
            <a:off x="4345831" y="4067605"/>
            <a:ext cx="3463288" cy="1902842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D134F2E0-9DC0-4336-8A14-281FBAE9816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6E7BA712-2258-463C-80C0-AA036F77CE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E1275E5-B5DC-4503-8496-5480B44FE63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A9256D6C-682A-4F5C-A615-546FCF40528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59DC031B-69B8-4EFA-8E86-22D97F9357E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946304A-ADE6-4EAD-A4ED-F550E1C6C21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28E1E096-B4F4-4D2F-8431-2A21A4093A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2F85D2C5-D049-4415-914B-10E53972EE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FCA0928-058F-4631-A550-7CEC2FF1BE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D74A9643-EFE7-4B8B-9B61-E7988400F5E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45E0CD0F-A0C6-4535-A11B-9E1BE635DAB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ECB4CE4F-09DE-4138-A8E6-04FE848A10B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자유형: 도형 56">
            <a:extLst>
              <a:ext uri="{FF2B5EF4-FFF2-40B4-BE49-F238E27FC236}">
                <a16:creationId xmlns:a16="http://schemas.microsoft.com/office/drawing/2014/main" id="{061D5BF3-A581-43BD-A496-D88B357C62DB}"/>
              </a:ext>
            </a:extLst>
          </p:cNvPr>
          <p:cNvSpPr/>
          <p:nvPr/>
        </p:nvSpPr>
        <p:spPr>
          <a:xfrm>
            <a:off x="4843375" y="3160251"/>
            <a:ext cx="2489220" cy="2531903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자유형: 도형 55">
            <a:extLst>
              <a:ext uri="{FF2B5EF4-FFF2-40B4-BE49-F238E27FC236}">
                <a16:creationId xmlns:a16="http://schemas.microsoft.com/office/drawing/2014/main" id="{80344EB6-2CAB-4CFB-A74F-7D3F393D9186}"/>
              </a:ext>
            </a:extLst>
          </p:cNvPr>
          <p:cNvSpPr/>
          <p:nvPr/>
        </p:nvSpPr>
        <p:spPr>
          <a:xfrm>
            <a:off x="4848286" y="3142393"/>
            <a:ext cx="2479398" cy="2545135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E20890-28CE-4240-A76D-E8DDF8F36085}"/>
              </a:ext>
            </a:extLst>
          </p:cNvPr>
          <p:cNvSpPr/>
          <p:nvPr/>
        </p:nvSpPr>
        <p:spPr>
          <a:xfrm>
            <a:off x="5594048" y="1631154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D8722F-58AF-4B88-BF5F-844C4D7798CB}"/>
              </a:ext>
            </a:extLst>
          </p:cNvPr>
          <p:cNvSpPr txBox="1"/>
          <p:nvPr/>
        </p:nvSpPr>
        <p:spPr>
          <a:xfrm>
            <a:off x="5382024" y="5081766"/>
            <a:ext cx="1411922" cy="5078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A73CB8C8-BA64-4974-A4EB-28A2CAB8FE7D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id="{CFF7E88C-8406-4DF1-96FE-64C0120AB1DA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69E4512-B51F-48AD-BD25-AB0F60D973FB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F88BEFD4-59F9-4F79-B506-E28E70B0F5F1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F9731401-E4A0-4902-A786-2077E925B574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325C58C1-8545-4F0A-A956-D153CC079D7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BB6EF35B-13B6-4F90-9498-42393B2267D4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CC61B020-E2A0-4166-A2A1-7BAE90E743AA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C8B3C4BE-0D19-47B2-B988-022731CE965E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6CE015F7-1A5D-4350-A203-0CA659FC6C4E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A05BECCA-0832-48F0-908E-2145CDEBF650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66989CE0-76A0-47C1-BF11-C27AA319BC01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750F34DF-9B96-4FCA-B05C-88EF4C13CEA9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28C1E0-879E-42D2-AEE8-DE43F57ABC6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D94EA2-E893-4925-971B-3FF1580482F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91CC74C4-8823-44C7-B397-781952E19949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A13B3D-B104-4A86-A36A-05143AA19D4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3F4E34-6668-48E6-B7FB-D6907394865D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135A694A-3EC6-4A1A-8507-E0DC5DFFD461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0113B4-7A1F-4A9E-8B08-ED16BE4764D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8DCD26-3B0B-42B0-A4E7-D6FB238CD72B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F1F65120-0BBD-49FE-8674-71439EB66FE4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B04126-EEF1-4B83-9E34-79B20EA5540F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D31774-6CF0-4BC4-8ABC-12D12066082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9A9991F-98A1-404A-AFCE-8ABEDD3D2B1E}"/>
              </a:ext>
            </a:extLst>
          </p:cNvPr>
          <p:cNvGrpSpPr/>
          <p:nvPr/>
        </p:nvGrpSpPr>
        <p:grpSpPr>
          <a:xfrm rot="2632765">
            <a:off x="7480518" y="2372868"/>
            <a:ext cx="5260148" cy="3206771"/>
            <a:chOff x="474545" y="-9"/>
            <a:chExt cx="11242747" cy="6853974"/>
          </a:xfrm>
          <a:solidFill>
            <a:schemeClr val="accent5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4AB4916-1E3C-4BC3-BBA0-2D40043BDC1E}"/>
                </a:ext>
              </a:extLst>
            </p:cNvPr>
            <p:cNvSpPr/>
            <p:nvPr/>
          </p:nvSpPr>
          <p:spPr>
            <a:xfrm>
              <a:off x="760524" y="598616"/>
              <a:ext cx="9379854" cy="6255349"/>
            </a:xfrm>
            <a:custGeom>
              <a:avLst/>
              <a:gdLst>
                <a:gd name="connsiteX0" fmla="*/ 8651959 w 9379854"/>
                <a:gd name="connsiteY0" fmla="*/ 3632121 h 6255349"/>
                <a:gd name="connsiteX1" fmla="*/ 8173741 w 9379854"/>
                <a:gd name="connsiteY1" fmla="*/ 4004575 h 6255349"/>
                <a:gd name="connsiteX2" fmla="*/ 7963265 w 9379854"/>
                <a:gd name="connsiteY2" fmla="*/ 4011240 h 6255349"/>
                <a:gd name="connsiteX3" fmla="*/ 7716833 w 9379854"/>
                <a:gd name="connsiteY3" fmla="*/ 3633261 h 6255349"/>
                <a:gd name="connsiteX4" fmla="*/ 7192749 w 9379854"/>
                <a:gd name="connsiteY4" fmla="*/ 2651479 h 6255349"/>
                <a:gd name="connsiteX5" fmla="*/ 7182488 w 9379854"/>
                <a:gd name="connsiteY5" fmla="*/ 2629467 h 6255349"/>
                <a:gd name="connsiteX6" fmla="*/ 7130483 w 9379854"/>
                <a:gd name="connsiteY6" fmla="*/ 2541331 h 6255349"/>
                <a:gd name="connsiteX7" fmla="*/ 7078302 w 9379854"/>
                <a:gd name="connsiteY7" fmla="*/ 2496341 h 6255349"/>
                <a:gd name="connsiteX8" fmla="*/ 6704006 w 9379854"/>
                <a:gd name="connsiteY8" fmla="*/ 2139936 h 6255349"/>
                <a:gd name="connsiteX9" fmla="*/ 4040173 w 9379854"/>
                <a:gd name="connsiteY9" fmla="*/ 1093170 h 6255349"/>
                <a:gd name="connsiteX10" fmla="*/ 2376538 w 9379854"/>
                <a:gd name="connsiteY10" fmla="*/ 1306101 h 6255349"/>
                <a:gd name="connsiteX11" fmla="*/ 2406356 w 9379854"/>
                <a:gd name="connsiteY11" fmla="*/ 964166 h 6255349"/>
                <a:gd name="connsiteX12" fmla="*/ 2524836 w 9379854"/>
                <a:gd name="connsiteY12" fmla="*/ 692564 h 6255349"/>
                <a:gd name="connsiteX13" fmla="*/ 2585523 w 9379854"/>
                <a:gd name="connsiteY13" fmla="*/ 564350 h 6255349"/>
                <a:gd name="connsiteX14" fmla="*/ 2658839 w 9379854"/>
                <a:gd name="connsiteY14" fmla="*/ 423682 h 6255349"/>
                <a:gd name="connsiteX15" fmla="*/ 2731102 w 9379854"/>
                <a:gd name="connsiteY15" fmla="*/ 296344 h 6255349"/>
                <a:gd name="connsiteX16" fmla="*/ 2708914 w 9379854"/>
                <a:gd name="connsiteY16" fmla="*/ 62628 h 6255349"/>
                <a:gd name="connsiteX17" fmla="*/ 2604027 w 9379854"/>
                <a:gd name="connsiteY17" fmla="*/ 14394 h 6255349"/>
                <a:gd name="connsiteX18" fmla="*/ 2227627 w 9379854"/>
                <a:gd name="connsiteY18" fmla="*/ 341772 h 6255349"/>
                <a:gd name="connsiteX19" fmla="*/ 2279193 w 9379854"/>
                <a:gd name="connsiteY19" fmla="*/ 79642 h 6255349"/>
                <a:gd name="connsiteX20" fmla="*/ 2248762 w 9379854"/>
                <a:gd name="connsiteY20" fmla="*/ 20095 h 6255349"/>
                <a:gd name="connsiteX21" fmla="*/ 2185970 w 9379854"/>
                <a:gd name="connsiteY21" fmla="*/ 45702 h 6255349"/>
                <a:gd name="connsiteX22" fmla="*/ 1720731 w 9379854"/>
                <a:gd name="connsiteY22" fmla="*/ 414298 h 6255349"/>
                <a:gd name="connsiteX23" fmla="*/ 1632156 w 9379854"/>
                <a:gd name="connsiteY23" fmla="*/ 661168 h 6255349"/>
                <a:gd name="connsiteX24" fmla="*/ 1608828 w 9379854"/>
                <a:gd name="connsiteY24" fmla="*/ 754479 h 6255349"/>
                <a:gd name="connsiteX25" fmla="*/ 1581291 w 9379854"/>
                <a:gd name="connsiteY25" fmla="*/ 831654 h 6255349"/>
                <a:gd name="connsiteX26" fmla="*/ 1572872 w 9379854"/>
                <a:gd name="connsiteY26" fmla="*/ 949432 h 6255349"/>
                <a:gd name="connsiteX27" fmla="*/ 1546650 w 9379854"/>
                <a:gd name="connsiteY27" fmla="*/ 1005384 h 6255349"/>
                <a:gd name="connsiteX28" fmla="*/ 1482718 w 9379854"/>
                <a:gd name="connsiteY28" fmla="*/ 1143509 h 6255349"/>
                <a:gd name="connsiteX29" fmla="*/ 1419049 w 9379854"/>
                <a:gd name="connsiteY29" fmla="*/ 1326359 h 6255349"/>
                <a:gd name="connsiteX30" fmla="*/ 1348891 w 9379854"/>
                <a:gd name="connsiteY30" fmla="*/ 1506491 h 6255349"/>
                <a:gd name="connsiteX31" fmla="*/ 1302937 w 9379854"/>
                <a:gd name="connsiteY31" fmla="*/ 1639880 h 6255349"/>
                <a:gd name="connsiteX32" fmla="*/ 1276364 w 9379854"/>
                <a:gd name="connsiteY32" fmla="*/ 1703549 h 6255349"/>
                <a:gd name="connsiteX33" fmla="*/ 1302849 w 9379854"/>
                <a:gd name="connsiteY33" fmla="*/ 1850531 h 6255349"/>
                <a:gd name="connsiteX34" fmla="*/ 1288730 w 9379854"/>
                <a:gd name="connsiteY34" fmla="*/ 1920339 h 6255349"/>
                <a:gd name="connsiteX35" fmla="*/ 1201821 w 9379854"/>
                <a:gd name="connsiteY35" fmla="*/ 1994006 h 6255349"/>
                <a:gd name="connsiteX36" fmla="*/ 82792 w 9379854"/>
                <a:gd name="connsiteY36" fmla="*/ 3853997 h 6255349"/>
                <a:gd name="connsiteX37" fmla="*/ 16053 w 9379854"/>
                <a:gd name="connsiteY37" fmla="*/ 4168922 h 6255349"/>
                <a:gd name="connsiteX38" fmla="*/ 1846 w 9379854"/>
                <a:gd name="connsiteY38" fmla="*/ 4398340 h 6255349"/>
                <a:gd name="connsiteX39" fmla="*/ 127079 w 9379854"/>
                <a:gd name="connsiteY39" fmla="*/ 4506648 h 6255349"/>
                <a:gd name="connsiteX40" fmla="*/ 255557 w 9379854"/>
                <a:gd name="connsiteY40" fmla="*/ 4482531 h 6255349"/>
                <a:gd name="connsiteX41" fmla="*/ 884178 w 9379854"/>
                <a:gd name="connsiteY41" fmla="*/ 4141998 h 6255349"/>
                <a:gd name="connsiteX42" fmla="*/ 1887094 w 9379854"/>
                <a:gd name="connsiteY42" fmla="*/ 3369465 h 6255349"/>
                <a:gd name="connsiteX43" fmla="*/ 2634020 w 9379854"/>
                <a:gd name="connsiteY43" fmla="*/ 3111807 h 6255349"/>
                <a:gd name="connsiteX44" fmla="*/ 3014718 w 9379854"/>
                <a:gd name="connsiteY44" fmla="*/ 3133995 h 6255349"/>
                <a:gd name="connsiteX45" fmla="*/ 3635446 w 9379854"/>
                <a:gd name="connsiteY45" fmla="*/ 3078570 h 6255349"/>
                <a:gd name="connsiteX46" fmla="*/ 4183735 w 9379854"/>
                <a:gd name="connsiteY46" fmla="*/ 3034545 h 6255349"/>
                <a:gd name="connsiteX47" fmla="*/ 4259945 w 9379854"/>
                <a:gd name="connsiteY47" fmla="*/ 2912206 h 6255349"/>
                <a:gd name="connsiteX48" fmla="*/ 4318440 w 9379854"/>
                <a:gd name="connsiteY48" fmla="*/ 2794866 h 6255349"/>
                <a:gd name="connsiteX49" fmla="*/ 4602932 w 9379854"/>
                <a:gd name="connsiteY49" fmla="*/ 2746807 h 6255349"/>
                <a:gd name="connsiteX50" fmla="*/ 5346088 w 9379854"/>
                <a:gd name="connsiteY50" fmla="*/ 2766013 h 6255349"/>
                <a:gd name="connsiteX51" fmla="*/ 6113710 w 9379854"/>
                <a:gd name="connsiteY51" fmla="*/ 3061819 h 6255349"/>
                <a:gd name="connsiteX52" fmla="*/ 6524225 w 9379854"/>
                <a:gd name="connsiteY52" fmla="*/ 3361221 h 6255349"/>
                <a:gd name="connsiteX53" fmla="*/ 6621395 w 9379854"/>
                <a:gd name="connsiteY53" fmla="*/ 3455935 h 6255349"/>
                <a:gd name="connsiteX54" fmla="*/ 7452247 w 9379854"/>
                <a:gd name="connsiteY54" fmla="*/ 4246622 h 6255349"/>
                <a:gd name="connsiteX55" fmla="*/ 7501622 w 9379854"/>
                <a:gd name="connsiteY55" fmla="*/ 4377029 h 6255349"/>
                <a:gd name="connsiteX56" fmla="*/ 7461894 w 9379854"/>
                <a:gd name="connsiteY56" fmla="*/ 4641527 h 6255349"/>
                <a:gd name="connsiteX57" fmla="*/ 7319823 w 9379854"/>
                <a:gd name="connsiteY57" fmla="*/ 5562008 h 6255349"/>
                <a:gd name="connsiteX58" fmla="*/ 7726304 w 9379854"/>
                <a:gd name="connsiteY58" fmla="*/ 6255350 h 6255349"/>
                <a:gd name="connsiteX59" fmla="*/ 7729461 w 9379854"/>
                <a:gd name="connsiteY59" fmla="*/ 6252543 h 6255349"/>
                <a:gd name="connsiteX60" fmla="*/ 7663688 w 9379854"/>
                <a:gd name="connsiteY60" fmla="*/ 5911134 h 6255349"/>
                <a:gd name="connsiteX61" fmla="*/ 7840400 w 9379854"/>
                <a:gd name="connsiteY61" fmla="*/ 5468171 h 6255349"/>
                <a:gd name="connsiteX62" fmla="*/ 8018515 w 9379854"/>
                <a:gd name="connsiteY62" fmla="*/ 5080720 h 6255349"/>
                <a:gd name="connsiteX63" fmla="*/ 8120157 w 9379854"/>
                <a:gd name="connsiteY63" fmla="*/ 4871296 h 6255349"/>
                <a:gd name="connsiteX64" fmla="*/ 8195402 w 9379854"/>
                <a:gd name="connsiteY64" fmla="*/ 4685991 h 6255349"/>
                <a:gd name="connsiteX65" fmla="*/ 8480684 w 9379854"/>
                <a:gd name="connsiteY65" fmla="*/ 4582506 h 6255349"/>
                <a:gd name="connsiteX66" fmla="*/ 8782892 w 9379854"/>
                <a:gd name="connsiteY66" fmla="*/ 4162695 h 6255349"/>
                <a:gd name="connsiteX67" fmla="*/ 9379854 w 9379854"/>
                <a:gd name="connsiteY67" fmla="*/ 3633261 h 6255349"/>
                <a:gd name="connsiteX68" fmla="*/ 8651959 w 9379854"/>
                <a:gd name="connsiteY68" fmla="*/ 3632121 h 6255349"/>
                <a:gd name="connsiteX69" fmla="*/ 1070712 w 9379854"/>
                <a:gd name="connsiteY69" fmla="*/ 3450849 h 6255349"/>
                <a:gd name="connsiteX70" fmla="*/ 783939 w 9379854"/>
                <a:gd name="connsiteY70" fmla="*/ 3744287 h 6255349"/>
                <a:gd name="connsiteX71" fmla="*/ 886897 w 9379854"/>
                <a:gd name="connsiteY71" fmla="*/ 3660447 h 6255349"/>
                <a:gd name="connsiteX72" fmla="*/ 1017654 w 9379854"/>
                <a:gd name="connsiteY72" fmla="*/ 3497416 h 6255349"/>
                <a:gd name="connsiteX73" fmla="*/ 1052208 w 9379854"/>
                <a:gd name="connsiteY73" fmla="*/ 3356573 h 6255349"/>
                <a:gd name="connsiteX74" fmla="*/ 1110702 w 9379854"/>
                <a:gd name="connsiteY74" fmla="*/ 3157235 h 6255349"/>
                <a:gd name="connsiteX75" fmla="*/ 1190683 w 9379854"/>
                <a:gd name="connsiteY75" fmla="*/ 3054277 h 6255349"/>
                <a:gd name="connsiteX76" fmla="*/ 974156 w 9379854"/>
                <a:gd name="connsiteY76" fmla="*/ 3341664 h 6255349"/>
                <a:gd name="connsiteX77" fmla="*/ 753157 w 9379854"/>
                <a:gd name="connsiteY77" fmla="*/ 3695790 h 6255349"/>
                <a:gd name="connsiteX78" fmla="*/ 898999 w 9379854"/>
                <a:gd name="connsiteY78" fmla="*/ 3479175 h 6255349"/>
                <a:gd name="connsiteX79" fmla="*/ 810161 w 9379854"/>
                <a:gd name="connsiteY79" fmla="*/ 3533899 h 6255349"/>
                <a:gd name="connsiteX80" fmla="*/ 797093 w 9379854"/>
                <a:gd name="connsiteY80" fmla="*/ 3491804 h 6255349"/>
                <a:gd name="connsiteX81" fmla="*/ 842609 w 9379854"/>
                <a:gd name="connsiteY81" fmla="*/ 3407526 h 6255349"/>
                <a:gd name="connsiteX82" fmla="*/ 1160953 w 9379854"/>
                <a:gd name="connsiteY82" fmla="*/ 2972718 h 6255349"/>
                <a:gd name="connsiteX83" fmla="*/ 1008271 w 9379854"/>
                <a:gd name="connsiteY83" fmla="*/ 3111369 h 6255349"/>
                <a:gd name="connsiteX84" fmla="*/ 705800 w 9379854"/>
                <a:gd name="connsiteY84" fmla="*/ 3570995 h 6255349"/>
                <a:gd name="connsiteX85" fmla="*/ 515758 w 9379854"/>
                <a:gd name="connsiteY85" fmla="*/ 3998261 h 6255349"/>
                <a:gd name="connsiteX86" fmla="*/ 489974 w 9379854"/>
                <a:gd name="connsiteY86" fmla="*/ 3869783 h 6255349"/>
                <a:gd name="connsiteX87" fmla="*/ 707992 w 9379854"/>
                <a:gd name="connsiteY87" fmla="*/ 3496627 h 6255349"/>
                <a:gd name="connsiteX88" fmla="*/ 859973 w 9379854"/>
                <a:gd name="connsiteY88" fmla="*/ 3206346 h 6255349"/>
                <a:gd name="connsiteX89" fmla="*/ 1227165 w 9379854"/>
                <a:gd name="connsiteY89" fmla="*/ 2646919 h 6255349"/>
                <a:gd name="connsiteX90" fmla="*/ 1250669 w 9379854"/>
                <a:gd name="connsiteY90" fmla="*/ 2568517 h 6255349"/>
                <a:gd name="connsiteX91" fmla="*/ 1236988 w 9379854"/>
                <a:gd name="connsiteY91" fmla="*/ 2562729 h 6255349"/>
                <a:gd name="connsiteX92" fmla="*/ 1194805 w 9379854"/>
                <a:gd name="connsiteY92" fmla="*/ 2621223 h 6255349"/>
                <a:gd name="connsiteX93" fmla="*/ 1031686 w 9379854"/>
                <a:gd name="connsiteY93" fmla="*/ 2847836 h 6255349"/>
                <a:gd name="connsiteX94" fmla="*/ 882950 w 9379854"/>
                <a:gd name="connsiteY94" fmla="*/ 3041736 h 6255349"/>
                <a:gd name="connsiteX95" fmla="*/ 547066 w 9379854"/>
                <a:gd name="connsiteY95" fmla="*/ 3700788 h 6255349"/>
                <a:gd name="connsiteX96" fmla="*/ 722462 w 9379854"/>
                <a:gd name="connsiteY96" fmla="*/ 3288607 h 6255349"/>
                <a:gd name="connsiteX97" fmla="*/ 796830 w 9379854"/>
                <a:gd name="connsiteY97" fmla="*/ 3070852 h 6255349"/>
                <a:gd name="connsiteX98" fmla="*/ 851203 w 9379854"/>
                <a:gd name="connsiteY98" fmla="*/ 2879144 h 6255349"/>
                <a:gd name="connsiteX99" fmla="*/ 870234 w 9379854"/>
                <a:gd name="connsiteY99" fmla="*/ 2839241 h 6255349"/>
                <a:gd name="connsiteX100" fmla="*/ 764996 w 9379854"/>
                <a:gd name="connsiteY100" fmla="*/ 3067870 h 6255349"/>
                <a:gd name="connsiteX101" fmla="*/ 711763 w 9379854"/>
                <a:gd name="connsiteY101" fmla="*/ 3233620 h 6255349"/>
                <a:gd name="connsiteX102" fmla="*/ 452352 w 9379854"/>
                <a:gd name="connsiteY102" fmla="*/ 3788048 h 6255349"/>
                <a:gd name="connsiteX103" fmla="*/ 267046 w 9379854"/>
                <a:gd name="connsiteY103" fmla="*/ 4171991 h 6255349"/>
                <a:gd name="connsiteX104" fmla="*/ 331679 w 9379854"/>
                <a:gd name="connsiteY104" fmla="*/ 3878728 h 6255349"/>
                <a:gd name="connsiteX105" fmla="*/ 564693 w 9379854"/>
                <a:gd name="connsiteY105" fmla="*/ 3314565 h 6255349"/>
                <a:gd name="connsiteX106" fmla="*/ 721585 w 9379854"/>
                <a:gd name="connsiteY106" fmla="*/ 2926764 h 6255349"/>
                <a:gd name="connsiteX107" fmla="*/ 661951 w 9379854"/>
                <a:gd name="connsiteY107" fmla="*/ 3007271 h 6255349"/>
                <a:gd name="connsiteX108" fmla="*/ 527772 w 9379854"/>
                <a:gd name="connsiteY108" fmla="*/ 3371569 h 6255349"/>
                <a:gd name="connsiteX109" fmla="*/ 244858 w 9379854"/>
                <a:gd name="connsiteY109" fmla="*/ 3937398 h 6255349"/>
                <a:gd name="connsiteX110" fmla="*/ 276605 w 9379854"/>
                <a:gd name="connsiteY110" fmla="*/ 3852156 h 6255349"/>
                <a:gd name="connsiteX111" fmla="*/ 404469 w 9379854"/>
                <a:gd name="connsiteY111" fmla="*/ 3629578 h 6255349"/>
                <a:gd name="connsiteX112" fmla="*/ 503129 w 9379854"/>
                <a:gd name="connsiteY112" fmla="*/ 3374814 h 6255349"/>
                <a:gd name="connsiteX113" fmla="*/ 672825 w 9379854"/>
                <a:gd name="connsiteY113" fmla="*/ 2847748 h 6255349"/>
                <a:gd name="connsiteX114" fmla="*/ 608893 w 9379854"/>
                <a:gd name="connsiteY114" fmla="*/ 2957458 h 6255349"/>
                <a:gd name="connsiteX115" fmla="*/ 486291 w 9379854"/>
                <a:gd name="connsiteY115" fmla="*/ 3377182 h 6255349"/>
                <a:gd name="connsiteX116" fmla="*/ 390349 w 9379854"/>
                <a:gd name="connsiteY116" fmla="*/ 3590376 h 6255349"/>
                <a:gd name="connsiteX117" fmla="*/ 133569 w 9379854"/>
                <a:gd name="connsiteY117" fmla="*/ 4093676 h 6255349"/>
                <a:gd name="connsiteX118" fmla="*/ 66743 w 9379854"/>
                <a:gd name="connsiteY118" fmla="*/ 4285999 h 6255349"/>
                <a:gd name="connsiteX119" fmla="*/ 56044 w 9379854"/>
                <a:gd name="connsiteY119" fmla="*/ 4042461 h 6255349"/>
                <a:gd name="connsiteX120" fmla="*/ 1325651 w 9379854"/>
                <a:gd name="connsiteY120" fmla="*/ 1954454 h 6255349"/>
                <a:gd name="connsiteX121" fmla="*/ 1296535 w 9379854"/>
                <a:gd name="connsiteY121" fmla="*/ 2127220 h 6255349"/>
                <a:gd name="connsiteX122" fmla="*/ 1291974 w 9379854"/>
                <a:gd name="connsiteY122" fmla="*/ 2494149 h 6255349"/>
                <a:gd name="connsiteX123" fmla="*/ 1389056 w 9379854"/>
                <a:gd name="connsiteY123" fmla="*/ 2770749 h 6255349"/>
                <a:gd name="connsiteX124" fmla="*/ 1362484 w 9379854"/>
                <a:gd name="connsiteY124" fmla="*/ 2890632 h 6255349"/>
                <a:gd name="connsiteX125" fmla="*/ 1308550 w 9379854"/>
                <a:gd name="connsiteY125" fmla="*/ 2958862 h 6255349"/>
                <a:gd name="connsiteX126" fmla="*/ 1070712 w 9379854"/>
                <a:gd name="connsiteY126" fmla="*/ 3450849 h 6255349"/>
                <a:gd name="connsiteX127" fmla="*/ 1336964 w 9379854"/>
                <a:gd name="connsiteY127" fmla="*/ 3517587 h 6255349"/>
                <a:gd name="connsiteX128" fmla="*/ 1273646 w 9379854"/>
                <a:gd name="connsiteY128" fmla="*/ 3432783 h 6255349"/>
                <a:gd name="connsiteX129" fmla="*/ 1306620 w 9379854"/>
                <a:gd name="connsiteY129" fmla="*/ 3317460 h 6255349"/>
                <a:gd name="connsiteX130" fmla="*/ 1327755 w 9379854"/>
                <a:gd name="connsiteY130" fmla="*/ 3375867 h 6255349"/>
                <a:gd name="connsiteX131" fmla="*/ 1303200 w 9379854"/>
                <a:gd name="connsiteY131" fmla="*/ 3425767 h 6255349"/>
                <a:gd name="connsiteX132" fmla="*/ 1371604 w 9379854"/>
                <a:gd name="connsiteY132" fmla="*/ 3489874 h 6255349"/>
                <a:gd name="connsiteX133" fmla="*/ 1438080 w 9379854"/>
                <a:gd name="connsiteY133" fmla="*/ 3460232 h 6255349"/>
                <a:gd name="connsiteX134" fmla="*/ 1336964 w 9379854"/>
                <a:gd name="connsiteY134" fmla="*/ 3517587 h 6255349"/>
                <a:gd name="connsiteX135" fmla="*/ 1388179 w 9379854"/>
                <a:gd name="connsiteY135" fmla="*/ 3307199 h 6255349"/>
                <a:gd name="connsiteX136" fmla="*/ 1432116 w 9379854"/>
                <a:gd name="connsiteY136" fmla="*/ 3344909 h 6255349"/>
                <a:gd name="connsiteX137" fmla="*/ 1391424 w 9379854"/>
                <a:gd name="connsiteY137" fmla="*/ 3361046 h 6255349"/>
                <a:gd name="connsiteX138" fmla="*/ 1432906 w 9379854"/>
                <a:gd name="connsiteY138" fmla="*/ 3393406 h 6255349"/>
                <a:gd name="connsiteX139" fmla="*/ 1346698 w 9379854"/>
                <a:gd name="connsiteY139" fmla="*/ 3342366 h 6255349"/>
                <a:gd name="connsiteX140" fmla="*/ 1392214 w 9379854"/>
                <a:gd name="connsiteY140" fmla="*/ 3264402 h 6255349"/>
                <a:gd name="connsiteX141" fmla="*/ 1475001 w 9379854"/>
                <a:gd name="connsiteY141" fmla="*/ 3346575 h 6255349"/>
                <a:gd name="connsiteX142" fmla="*/ 1388179 w 9379854"/>
                <a:gd name="connsiteY142" fmla="*/ 3307199 h 6255349"/>
                <a:gd name="connsiteX143" fmla="*/ 1869993 w 9379854"/>
                <a:gd name="connsiteY143" fmla="*/ 2362426 h 6255349"/>
                <a:gd name="connsiteX144" fmla="*/ 1762388 w 9379854"/>
                <a:gd name="connsiteY144" fmla="*/ 2464507 h 6255349"/>
                <a:gd name="connsiteX145" fmla="*/ 1615844 w 9379854"/>
                <a:gd name="connsiteY145" fmla="*/ 2380755 h 6255349"/>
                <a:gd name="connsiteX146" fmla="*/ 1573661 w 9379854"/>
                <a:gd name="connsiteY146" fmla="*/ 2222898 h 6255349"/>
                <a:gd name="connsiteX147" fmla="*/ 1583308 w 9379854"/>
                <a:gd name="connsiteY147" fmla="*/ 1969187 h 6255349"/>
                <a:gd name="connsiteX148" fmla="*/ 1574450 w 9379854"/>
                <a:gd name="connsiteY148" fmla="*/ 1807910 h 6255349"/>
                <a:gd name="connsiteX149" fmla="*/ 1523585 w 9379854"/>
                <a:gd name="connsiteY149" fmla="*/ 1710653 h 6255349"/>
                <a:gd name="connsiteX150" fmla="*/ 1514903 w 9379854"/>
                <a:gd name="connsiteY150" fmla="*/ 1648299 h 6255349"/>
                <a:gd name="connsiteX151" fmla="*/ 1630665 w 9379854"/>
                <a:gd name="connsiteY151" fmla="*/ 1432474 h 6255349"/>
                <a:gd name="connsiteX152" fmla="*/ 1653203 w 9379854"/>
                <a:gd name="connsiteY152" fmla="*/ 1298471 h 6255349"/>
                <a:gd name="connsiteX153" fmla="*/ 1696000 w 9379854"/>
                <a:gd name="connsiteY153" fmla="*/ 1199285 h 6255349"/>
                <a:gd name="connsiteX154" fmla="*/ 1764492 w 9379854"/>
                <a:gd name="connsiteY154" fmla="*/ 1079401 h 6255349"/>
                <a:gd name="connsiteX155" fmla="*/ 1859645 w 9379854"/>
                <a:gd name="connsiteY155" fmla="*/ 919264 h 6255349"/>
                <a:gd name="connsiteX156" fmla="*/ 1973390 w 9379854"/>
                <a:gd name="connsiteY156" fmla="*/ 757023 h 6255349"/>
                <a:gd name="connsiteX157" fmla="*/ 2016625 w 9379854"/>
                <a:gd name="connsiteY157" fmla="*/ 684233 h 6255349"/>
                <a:gd name="connsiteX158" fmla="*/ 2125634 w 9379854"/>
                <a:gd name="connsiteY158" fmla="*/ 566542 h 6255349"/>
                <a:gd name="connsiteX159" fmla="*/ 2196318 w 9379854"/>
                <a:gd name="connsiteY159" fmla="*/ 1411427 h 6255349"/>
                <a:gd name="connsiteX160" fmla="*/ 2183953 w 9379854"/>
                <a:gd name="connsiteY160" fmla="*/ 1463256 h 6255349"/>
                <a:gd name="connsiteX161" fmla="*/ 1922437 w 9379854"/>
                <a:gd name="connsiteY161" fmla="*/ 2115380 h 6255349"/>
                <a:gd name="connsiteX162" fmla="*/ 1869993 w 9379854"/>
                <a:gd name="connsiteY162" fmla="*/ 2362426 h 6255349"/>
                <a:gd name="connsiteX163" fmla="*/ 3301053 w 9379854"/>
                <a:gd name="connsiteY163" fmla="*/ 1584104 h 6255349"/>
                <a:gd name="connsiteX164" fmla="*/ 2897904 w 9379854"/>
                <a:gd name="connsiteY164" fmla="*/ 1691096 h 6255349"/>
                <a:gd name="connsiteX165" fmla="*/ 2582015 w 9379854"/>
                <a:gd name="connsiteY165" fmla="*/ 1991901 h 6255349"/>
                <a:gd name="connsiteX166" fmla="*/ 1899811 w 9379854"/>
                <a:gd name="connsiteY166" fmla="*/ 2761190 h 6255349"/>
                <a:gd name="connsiteX167" fmla="*/ 2479233 w 9379854"/>
                <a:gd name="connsiteY167" fmla="*/ 2062060 h 6255349"/>
                <a:gd name="connsiteX168" fmla="*/ 2602449 w 9379854"/>
                <a:gd name="connsiteY168" fmla="*/ 1852812 h 6255349"/>
                <a:gd name="connsiteX169" fmla="*/ 2609991 w 9379854"/>
                <a:gd name="connsiteY169" fmla="*/ 1757484 h 6255349"/>
                <a:gd name="connsiteX170" fmla="*/ 2527993 w 9379854"/>
                <a:gd name="connsiteY170" fmla="*/ 1700831 h 6255349"/>
                <a:gd name="connsiteX171" fmla="*/ 2334619 w 9379854"/>
                <a:gd name="connsiteY171" fmla="*/ 1834746 h 6255349"/>
                <a:gd name="connsiteX172" fmla="*/ 2117302 w 9379854"/>
                <a:gd name="connsiteY172" fmla="*/ 2268151 h 6255349"/>
                <a:gd name="connsiteX173" fmla="*/ 2486161 w 9379854"/>
                <a:gd name="connsiteY173" fmla="*/ 1522979 h 6255349"/>
                <a:gd name="connsiteX174" fmla="*/ 3032784 w 9379854"/>
                <a:gd name="connsiteY174" fmla="*/ 1309346 h 6255349"/>
                <a:gd name="connsiteX175" fmla="*/ 2551847 w 9379854"/>
                <a:gd name="connsiteY175" fmla="*/ 1615413 h 6255349"/>
                <a:gd name="connsiteX176" fmla="*/ 3051464 w 9379854"/>
                <a:gd name="connsiteY176" fmla="*/ 1499037 h 6255349"/>
                <a:gd name="connsiteX177" fmla="*/ 3437950 w 9379854"/>
                <a:gd name="connsiteY177" fmla="*/ 1597610 h 6255349"/>
                <a:gd name="connsiteX178" fmla="*/ 3301053 w 9379854"/>
                <a:gd name="connsiteY178" fmla="*/ 1584104 h 6255349"/>
                <a:gd name="connsiteX179" fmla="*/ 6759432 w 9379854"/>
                <a:gd name="connsiteY179" fmla="*/ 2466261 h 6255349"/>
                <a:gd name="connsiteX180" fmla="*/ 5963658 w 9379854"/>
                <a:gd name="connsiteY180" fmla="*/ 2043468 h 6255349"/>
                <a:gd name="connsiteX181" fmla="*/ 6214563 w 9379854"/>
                <a:gd name="connsiteY181" fmla="*/ 2196150 h 6255349"/>
                <a:gd name="connsiteX182" fmla="*/ 6294543 w 9379854"/>
                <a:gd name="connsiteY182" fmla="*/ 2262976 h 6255349"/>
                <a:gd name="connsiteX183" fmla="*/ 6261218 w 9379854"/>
                <a:gd name="connsiteY183" fmla="*/ 2339888 h 6255349"/>
                <a:gd name="connsiteX184" fmla="*/ 6111167 w 9379854"/>
                <a:gd name="connsiteY184" fmla="*/ 2317349 h 6255349"/>
                <a:gd name="connsiteX185" fmla="*/ 5743886 w 9379854"/>
                <a:gd name="connsiteY185" fmla="*/ 2108277 h 6255349"/>
                <a:gd name="connsiteX186" fmla="*/ 5361873 w 9379854"/>
                <a:gd name="connsiteY186" fmla="*/ 1861757 h 6255349"/>
                <a:gd name="connsiteX187" fmla="*/ 4898037 w 9379854"/>
                <a:gd name="connsiteY187" fmla="*/ 1774936 h 6255349"/>
                <a:gd name="connsiteX188" fmla="*/ 4326508 w 9379854"/>
                <a:gd name="connsiteY188" fmla="*/ 1746697 h 6255349"/>
                <a:gd name="connsiteX189" fmla="*/ 4109104 w 9379854"/>
                <a:gd name="connsiteY189" fmla="*/ 1705566 h 6255349"/>
                <a:gd name="connsiteX190" fmla="*/ 4362552 w 9379854"/>
                <a:gd name="connsiteY190" fmla="*/ 1635583 h 6255349"/>
                <a:gd name="connsiteX191" fmla="*/ 3666053 w 9379854"/>
                <a:gd name="connsiteY191" fmla="*/ 1469921 h 6255349"/>
                <a:gd name="connsiteX192" fmla="*/ 3650355 w 9379854"/>
                <a:gd name="connsiteY192" fmla="*/ 1382135 h 6255349"/>
                <a:gd name="connsiteX193" fmla="*/ 3677541 w 9379854"/>
                <a:gd name="connsiteY193" fmla="*/ 1368630 h 6255349"/>
                <a:gd name="connsiteX194" fmla="*/ 3667894 w 9379854"/>
                <a:gd name="connsiteY194" fmla="*/ 1348898 h 6255349"/>
                <a:gd name="connsiteX195" fmla="*/ 3147406 w 9379854"/>
                <a:gd name="connsiteY195" fmla="*/ 1355563 h 6255349"/>
                <a:gd name="connsiteX196" fmla="*/ 4046312 w 9379854"/>
                <a:gd name="connsiteY196" fmla="*/ 1148420 h 6255349"/>
                <a:gd name="connsiteX197" fmla="*/ 6516507 w 9379854"/>
                <a:gd name="connsiteY197" fmla="*/ 2042503 h 6255349"/>
                <a:gd name="connsiteX198" fmla="*/ 5510872 w 9379854"/>
                <a:gd name="connsiteY198" fmla="*/ 1639530 h 6255349"/>
                <a:gd name="connsiteX199" fmla="*/ 5811502 w 9379854"/>
                <a:gd name="connsiteY199" fmla="*/ 1840797 h 6255349"/>
                <a:gd name="connsiteX200" fmla="*/ 6493004 w 9379854"/>
                <a:gd name="connsiteY200" fmla="*/ 2185364 h 6255349"/>
                <a:gd name="connsiteX201" fmla="*/ 6759432 w 9379854"/>
                <a:gd name="connsiteY201" fmla="*/ 2466261 h 6255349"/>
                <a:gd name="connsiteX202" fmla="*/ 7905647 w 9379854"/>
                <a:gd name="connsiteY202" fmla="*/ 4998634 h 6255349"/>
                <a:gd name="connsiteX203" fmla="*/ 7854081 w 9379854"/>
                <a:gd name="connsiteY203" fmla="*/ 4840778 h 6255349"/>
                <a:gd name="connsiteX204" fmla="*/ 7834963 w 9379854"/>
                <a:gd name="connsiteY204" fmla="*/ 4954522 h 6255349"/>
                <a:gd name="connsiteX205" fmla="*/ 7848731 w 9379854"/>
                <a:gd name="connsiteY205" fmla="*/ 5169646 h 6255349"/>
                <a:gd name="connsiteX206" fmla="*/ 7788219 w 9379854"/>
                <a:gd name="connsiteY206" fmla="*/ 5397311 h 6255349"/>
                <a:gd name="connsiteX207" fmla="*/ 7800059 w 9379854"/>
                <a:gd name="connsiteY207" fmla="*/ 5280233 h 6255349"/>
                <a:gd name="connsiteX208" fmla="*/ 7694558 w 9379854"/>
                <a:gd name="connsiteY208" fmla="*/ 5419323 h 6255349"/>
                <a:gd name="connsiteX209" fmla="*/ 7693330 w 9379854"/>
                <a:gd name="connsiteY209" fmla="*/ 5452385 h 6255349"/>
                <a:gd name="connsiteX210" fmla="*/ 7625890 w 9379854"/>
                <a:gd name="connsiteY210" fmla="*/ 5698992 h 6255349"/>
                <a:gd name="connsiteX211" fmla="*/ 7597739 w 9379854"/>
                <a:gd name="connsiteY211" fmla="*/ 5647075 h 6255349"/>
                <a:gd name="connsiteX212" fmla="*/ 7607123 w 9379854"/>
                <a:gd name="connsiteY212" fmla="*/ 6017688 h 6255349"/>
                <a:gd name="connsiteX213" fmla="*/ 7482240 w 9379854"/>
                <a:gd name="connsiteY213" fmla="*/ 5581301 h 6255349"/>
                <a:gd name="connsiteX214" fmla="*/ 7637642 w 9379854"/>
                <a:gd name="connsiteY214" fmla="*/ 5165787 h 6255349"/>
                <a:gd name="connsiteX215" fmla="*/ 7680087 w 9379854"/>
                <a:gd name="connsiteY215" fmla="*/ 5271902 h 6255349"/>
                <a:gd name="connsiteX216" fmla="*/ 7796112 w 9379854"/>
                <a:gd name="connsiteY216" fmla="*/ 4906727 h 6255349"/>
                <a:gd name="connsiteX217" fmla="*/ 7735864 w 9379854"/>
                <a:gd name="connsiteY217" fmla="*/ 4663627 h 6255349"/>
                <a:gd name="connsiteX218" fmla="*/ 7905647 w 9379854"/>
                <a:gd name="connsiteY218" fmla="*/ 4998634 h 6255349"/>
                <a:gd name="connsiteX219" fmla="*/ 8825864 w 9379854"/>
                <a:gd name="connsiteY219" fmla="*/ 3744287 h 6255349"/>
                <a:gd name="connsiteX220" fmla="*/ 8773245 w 9379854"/>
                <a:gd name="connsiteY220" fmla="*/ 3858294 h 6255349"/>
                <a:gd name="connsiteX221" fmla="*/ 8849893 w 9379854"/>
                <a:gd name="connsiteY221" fmla="*/ 3845666 h 6255349"/>
                <a:gd name="connsiteX222" fmla="*/ 8758512 w 9379854"/>
                <a:gd name="connsiteY222" fmla="*/ 4011153 h 6255349"/>
                <a:gd name="connsiteX223" fmla="*/ 8701595 w 9379854"/>
                <a:gd name="connsiteY223" fmla="*/ 4045355 h 6255349"/>
                <a:gd name="connsiteX224" fmla="*/ 8673182 w 9379854"/>
                <a:gd name="connsiteY224" fmla="*/ 4061579 h 6255349"/>
                <a:gd name="connsiteX225" fmla="*/ 8598463 w 9379854"/>
                <a:gd name="connsiteY225" fmla="*/ 4226978 h 6255349"/>
                <a:gd name="connsiteX226" fmla="*/ 8684231 w 9379854"/>
                <a:gd name="connsiteY226" fmla="*/ 4144278 h 6255349"/>
                <a:gd name="connsiteX227" fmla="*/ 8586799 w 9379854"/>
                <a:gd name="connsiteY227" fmla="*/ 4305029 h 6255349"/>
                <a:gd name="connsiteX228" fmla="*/ 8448762 w 9379854"/>
                <a:gd name="connsiteY228" fmla="*/ 4393254 h 6255349"/>
                <a:gd name="connsiteX229" fmla="*/ 8299675 w 9379854"/>
                <a:gd name="connsiteY229" fmla="*/ 4480952 h 6255349"/>
                <a:gd name="connsiteX230" fmla="*/ 8269595 w 9379854"/>
                <a:gd name="connsiteY230" fmla="*/ 4521205 h 6255349"/>
                <a:gd name="connsiteX231" fmla="*/ 8433765 w 9379854"/>
                <a:gd name="connsiteY231" fmla="*/ 4473235 h 6255349"/>
                <a:gd name="connsiteX232" fmla="*/ 8317653 w 9379854"/>
                <a:gd name="connsiteY232" fmla="*/ 4579700 h 6255349"/>
                <a:gd name="connsiteX233" fmla="*/ 8045263 w 9379854"/>
                <a:gd name="connsiteY233" fmla="*/ 4525327 h 6255349"/>
                <a:gd name="connsiteX234" fmla="*/ 8292835 w 9379854"/>
                <a:gd name="connsiteY234" fmla="*/ 4433507 h 6255349"/>
                <a:gd name="connsiteX235" fmla="*/ 8501381 w 9379854"/>
                <a:gd name="connsiteY235" fmla="*/ 4217857 h 6255349"/>
                <a:gd name="connsiteX236" fmla="*/ 8531900 w 9379854"/>
                <a:gd name="connsiteY236" fmla="*/ 4138666 h 6255349"/>
                <a:gd name="connsiteX237" fmla="*/ 8401317 w 9379854"/>
                <a:gd name="connsiteY237" fmla="*/ 4179270 h 6255349"/>
                <a:gd name="connsiteX238" fmla="*/ 8480246 w 9379854"/>
                <a:gd name="connsiteY238" fmla="*/ 4099289 h 6255349"/>
                <a:gd name="connsiteX239" fmla="*/ 8658448 w 9379854"/>
                <a:gd name="connsiteY239" fmla="*/ 3835668 h 6255349"/>
                <a:gd name="connsiteX240" fmla="*/ 9150348 w 9379854"/>
                <a:gd name="connsiteY240" fmla="*/ 3647731 h 6255349"/>
                <a:gd name="connsiteX241" fmla="*/ 8825864 w 9379854"/>
                <a:gd name="connsiteY241" fmla="*/ 3744287 h 625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9379854" h="6255349">
                  <a:moveTo>
                    <a:pt x="8651959" y="3632121"/>
                  </a:moveTo>
                  <a:cubicBezTo>
                    <a:pt x="8467178" y="3723239"/>
                    <a:pt x="8314759" y="3856716"/>
                    <a:pt x="8173741" y="4004575"/>
                  </a:cubicBezTo>
                  <a:cubicBezTo>
                    <a:pt x="8105950" y="4075611"/>
                    <a:pt x="8035265" y="4076751"/>
                    <a:pt x="7963265" y="4011240"/>
                  </a:cubicBezTo>
                  <a:cubicBezTo>
                    <a:pt x="7848293" y="3906529"/>
                    <a:pt x="7770680" y="3778051"/>
                    <a:pt x="7716833" y="3633261"/>
                  </a:cubicBezTo>
                  <a:cubicBezTo>
                    <a:pt x="7586426" y="3282468"/>
                    <a:pt x="7422518" y="2949390"/>
                    <a:pt x="7192749" y="2651479"/>
                  </a:cubicBezTo>
                  <a:cubicBezTo>
                    <a:pt x="7187925" y="2645253"/>
                    <a:pt x="7186522" y="2636483"/>
                    <a:pt x="7182488" y="2629467"/>
                  </a:cubicBezTo>
                  <a:cubicBezTo>
                    <a:pt x="7165650" y="2599738"/>
                    <a:pt x="7150741" y="2568517"/>
                    <a:pt x="7130483" y="2541331"/>
                  </a:cubicBezTo>
                  <a:cubicBezTo>
                    <a:pt x="7117152" y="2523352"/>
                    <a:pt x="7094965" y="2512215"/>
                    <a:pt x="7078302" y="2496341"/>
                  </a:cubicBezTo>
                  <a:cubicBezTo>
                    <a:pt x="6953683" y="2377335"/>
                    <a:pt x="6836518" y="2249383"/>
                    <a:pt x="6704006" y="2139936"/>
                  </a:cubicBezTo>
                  <a:cubicBezTo>
                    <a:pt x="5930947" y="1500703"/>
                    <a:pt x="5045458" y="1143158"/>
                    <a:pt x="4040173" y="1093170"/>
                  </a:cubicBezTo>
                  <a:cubicBezTo>
                    <a:pt x="3483377" y="1065457"/>
                    <a:pt x="2757148" y="1157102"/>
                    <a:pt x="2376538" y="1306101"/>
                  </a:cubicBezTo>
                  <a:cubicBezTo>
                    <a:pt x="2384256" y="1227611"/>
                    <a:pt x="2364962" y="1094135"/>
                    <a:pt x="2406356" y="964166"/>
                  </a:cubicBezTo>
                  <a:cubicBezTo>
                    <a:pt x="2448363" y="832355"/>
                    <a:pt x="2499667" y="718611"/>
                    <a:pt x="2524836" y="692564"/>
                  </a:cubicBezTo>
                  <a:cubicBezTo>
                    <a:pt x="2561406" y="654679"/>
                    <a:pt x="2584120" y="615390"/>
                    <a:pt x="2585523" y="564350"/>
                  </a:cubicBezTo>
                  <a:cubicBezTo>
                    <a:pt x="2587014" y="508398"/>
                    <a:pt x="2612271" y="454727"/>
                    <a:pt x="2658839" y="423682"/>
                  </a:cubicBezTo>
                  <a:cubicBezTo>
                    <a:pt x="2703565" y="393864"/>
                    <a:pt x="2732505" y="349050"/>
                    <a:pt x="2731102" y="296344"/>
                  </a:cubicBezTo>
                  <a:cubicBezTo>
                    <a:pt x="2729085" y="218205"/>
                    <a:pt x="2722157" y="139627"/>
                    <a:pt x="2708914" y="62628"/>
                  </a:cubicBezTo>
                  <a:cubicBezTo>
                    <a:pt x="2697601" y="-3321"/>
                    <a:pt x="2665679" y="-13143"/>
                    <a:pt x="2604027" y="14394"/>
                  </a:cubicBezTo>
                  <a:cubicBezTo>
                    <a:pt x="2362331" y="122351"/>
                    <a:pt x="2236484" y="329845"/>
                    <a:pt x="2227627" y="341772"/>
                  </a:cubicBezTo>
                  <a:cubicBezTo>
                    <a:pt x="2230696" y="302921"/>
                    <a:pt x="2275510" y="131559"/>
                    <a:pt x="2279193" y="79642"/>
                  </a:cubicBezTo>
                  <a:cubicBezTo>
                    <a:pt x="2280596" y="59471"/>
                    <a:pt x="2264723" y="25795"/>
                    <a:pt x="2248762" y="20095"/>
                  </a:cubicBezTo>
                  <a:cubicBezTo>
                    <a:pt x="2232713" y="14306"/>
                    <a:pt x="2204913" y="32548"/>
                    <a:pt x="2185970" y="45702"/>
                  </a:cubicBezTo>
                  <a:cubicBezTo>
                    <a:pt x="2168430" y="57892"/>
                    <a:pt x="1784137" y="340281"/>
                    <a:pt x="1720731" y="414298"/>
                  </a:cubicBezTo>
                  <a:cubicBezTo>
                    <a:pt x="1663026" y="481650"/>
                    <a:pt x="1601286" y="554878"/>
                    <a:pt x="1632156" y="661168"/>
                  </a:cubicBezTo>
                  <a:cubicBezTo>
                    <a:pt x="1639873" y="687829"/>
                    <a:pt x="1618563" y="723522"/>
                    <a:pt x="1608828" y="754479"/>
                  </a:cubicBezTo>
                  <a:cubicBezTo>
                    <a:pt x="1600584" y="780526"/>
                    <a:pt x="1585500" y="805169"/>
                    <a:pt x="1581291" y="831654"/>
                  </a:cubicBezTo>
                  <a:cubicBezTo>
                    <a:pt x="1575152" y="870416"/>
                    <a:pt x="1578572" y="910582"/>
                    <a:pt x="1572872" y="949432"/>
                  </a:cubicBezTo>
                  <a:cubicBezTo>
                    <a:pt x="1569978" y="969515"/>
                    <a:pt x="1561383" y="997754"/>
                    <a:pt x="1546650" y="1005384"/>
                  </a:cubicBezTo>
                  <a:cubicBezTo>
                    <a:pt x="1487629" y="1036078"/>
                    <a:pt x="1475351" y="1091679"/>
                    <a:pt x="1482718" y="1143509"/>
                  </a:cubicBezTo>
                  <a:cubicBezTo>
                    <a:pt x="1493417" y="1219455"/>
                    <a:pt x="1461232" y="1272337"/>
                    <a:pt x="1419049" y="1326359"/>
                  </a:cubicBezTo>
                  <a:cubicBezTo>
                    <a:pt x="1377919" y="1379066"/>
                    <a:pt x="1346961" y="1437210"/>
                    <a:pt x="1348891" y="1506491"/>
                  </a:cubicBezTo>
                  <a:cubicBezTo>
                    <a:pt x="1350294" y="1557444"/>
                    <a:pt x="1333894" y="1599890"/>
                    <a:pt x="1302937" y="1639880"/>
                  </a:cubicBezTo>
                  <a:cubicBezTo>
                    <a:pt x="1289344" y="1657508"/>
                    <a:pt x="1281977" y="1681362"/>
                    <a:pt x="1276364" y="1703549"/>
                  </a:cubicBezTo>
                  <a:cubicBezTo>
                    <a:pt x="1263034" y="1755993"/>
                    <a:pt x="1275575" y="1805192"/>
                    <a:pt x="1302849" y="1850531"/>
                  </a:cubicBezTo>
                  <a:cubicBezTo>
                    <a:pt x="1320126" y="1879121"/>
                    <a:pt x="1317582" y="1899818"/>
                    <a:pt x="1288730" y="1920339"/>
                  </a:cubicBezTo>
                  <a:cubicBezTo>
                    <a:pt x="1257948" y="1942264"/>
                    <a:pt x="1229884" y="1968398"/>
                    <a:pt x="1201821" y="1994006"/>
                  </a:cubicBezTo>
                  <a:cubicBezTo>
                    <a:pt x="644411" y="2503006"/>
                    <a:pt x="288532" y="3133381"/>
                    <a:pt x="82792" y="3853997"/>
                  </a:cubicBezTo>
                  <a:cubicBezTo>
                    <a:pt x="56044" y="3937135"/>
                    <a:pt x="26226" y="4120074"/>
                    <a:pt x="16053" y="4168922"/>
                  </a:cubicBezTo>
                  <a:cubicBezTo>
                    <a:pt x="-5345" y="4270389"/>
                    <a:pt x="268" y="4385624"/>
                    <a:pt x="1846" y="4398340"/>
                  </a:cubicBezTo>
                  <a:cubicBezTo>
                    <a:pt x="11493" y="4476216"/>
                    <a:pt x="49028" y="4511383"/>
                    <a:pt x="127079" y="4506648"/>
                  </a:cubicBezTo>
                  <a:cubicBezTo>
                    <a:pt x="170314" y="4504017"/>
                    <a:pt x="213900" y="4494808"/>
                    <a:pt x="255557" y="4482531"/>
                  </a:cubicBezTo>
                  <a:cubicBezTo>
                    <a:pt x="489273" y="4414038"/>
                    <a:pt x="691329" y="4285297"/>
                    <a:pt x="884178" y="4141998"/>
                  </a:cubicBezTo>
                  <a:cubicBezTo>
                    <a:pt x="1037737" y="4027903"/>
                    <a:pt x="1711347" y="3520306"/>
                    <a:pt x="1887094" y="3369465"/>
                  </a:cubicBezTo>
                  <a:cubicBezTo>
                    <a:pt x="2099061" y="3187491"/>
                    <a:pt x="2348387" y="3091987"/>
                    <a:pt x="2634020" y="3111807"/>
                  </a:cubicBezTo>
                  <a:cubicBezTo>
                    <a:pt x="2760832" y="3120577"/>
                    <a:pt x="2887819" y="3127856"/>
                    <a:pt x="3014718" y="3133995"/>
                  </a:cubicBezTo>
                  <a:cubicBezTo>
                    <a:pt x="3224054" y="3144168"/>
                    <a:pt x="3431723" y="3143116"/>
                    <a:pt x="3635446" y="3078570"/>
                  </a:cubicBezTo>
                  <a:cubicBezTo>
                    <a:pt x="3708148" y="3055593"/>
                    <a:pt x="4077533" y="3042000"/>
                    <a:pt x="4183735" y="3034545"/>
                  </a:cubicBezTo>
                  <a:cubicBezTo>
                    <a:pt x="4286956" y="3027266"/>
                    <a:pt x="4296515" y="3007359"/>
                    <a:pt x="4259945" y="2912206"/>
                  </a:cubicBezTo>
                  <a:cubicBezTo>
                    <a:pt x="4234425" y="2845819"/>
                    <a:pt x="4249772" y="2809512"/>
                    <a:pt x="4318440" y="2794866"/>
                  </a:cubicBezTo>
                  <a:cubicBezTo>
                    <a:pt x="4412540" y="2774783"/>
                    <a:pt x="4508044" y="2756893"/>
                    <a:pt x="4602932" y="2746807"/>
                  </a:cubicBezTo>
                  <a:cubicBezTo>
                    <a:pt x="4870412" y="2718218"/>
                    <a:pt x="5294609" y="2761453"/>
                    <a:pt x="5346088" y="2766013"/>
                  </a:cubicBezTo>
                  <a:cubicBezTo>
                    <a:pt x="5694775" y="2797146"/>
                    <a:pt x="5866226" y="2941497"/>
                    <a:pt x="6113710" y="3061819"/>
                  </a:cubicBezTo>
                  <a:cubicBezTo>
                    <a:pt x="6268234" y="3136977"/>
                    <a:pt x="6415918" y="3221518"/>
                    <a:pt x="6524225" y="3361221"/>
                  </a:cubicBezTo>
                  <a:cubicBezTo>
                    <a:pt x="6551675" y="3396651"/>
                    <a:pt x="6586315" y="3427609"/>
                    <a:pt x="6621395" y="3455935"/>
                  </a:cubicBezTo>
                  <a:cubicBezTo>
                    <a:pt x="6761273" y="3568715"/>
                    <a:pt x="7359024" y="4056492"/>
                    <a:pt x="7452247" y="4246622"/>
                  </a:cubicBezTo>
                  <a:cubicBezTo>
                    <a:pt x="7472681" y="4288279"/>
                    <a:pt x="7490659" y="4332128"/>
                    <a:pt x="7501622" y="4377029"/>
                  </a:cubicBezTo>
                  <a:cubicBezTo>
                    <a:pt x="7524336" y="4469551"/>
                    <a:pt x="7494606" y="4556723"/>
                    <a:pt x="7461894" y="4641527"/>
                  </a:cubicBezTo>
                  <a:cubicBezTo>
                    <a:pt x="7347273" y="4938123"/>
                    <a:pt x="7307019" y="5247346"/>
                    <a:pt x="7319823" y="5562008"/>
                  </a:cubicBezTo>
                  <a:cubicBezTo>
                    <a:pt x="7331926" y="5860445"/>
                    <a:pt x="7439882" y="6111963"/>
                    <a:pt x="7726304" y="6255350"/>
                  </a:cubicBezTo>
                  <a:cubicBezTo>
                    <a:pt x="7728672" y="6253157"/>
                    <a:pt x="7727094" y="6254648"/>
                    <a:pt x="7729461" y="6252543"/>
                  </a:cubicBezTo>
                  <a:cubicBezTo>
                    <a:pt x="7686928" y="6142658"/>
                    <a:pt x="7658426" y="6030141"/>
                    <a:pt x="7663688" y="5911134"/>
                  </a:cubicBezTo>
                  <a:cubicBezTo>
                    <a:pt x="7671142" y="5742929"/>
                    <a:pt x="7730075" y="5595421"/>
                    <a:pt x="7840400" y="5468171"/>
                  </a:cubicBezTo>
                  <a:cubicBezTo>
                    <a:pt x="7937394" y="5356356"/>
                    <a:pt x="8006325" y="5230596"/>
                    <a:pt x="8018515" y="5080720"/>
                  </a:cubicBezTo>
                  <a:cubicBezTo>
                    <a:pt x="8023952" y="5013894"/>
                    <a:pt x="8018865" y="4998459"/>
                    <a:pt x="8120157" y="4871296"/>
                  </a:cubicBezTo>
                  <a:cubicBezTo>
                    <a:pt x="8163392" y="4817099"/>
                    <a:pt x="8212503" y="4763428"/>
                    <a:pt x="8195402" y="4685991"/>
                  </a:cubicBezTo>
                  <a:cubicBezTo>
                    <a:pt x="8298886" y="4668100"/>
                    <a:pt x="8393687" y="4636002"/>
                    <a:pt x="8480684" y="4582506"/>
                  </a:cubicBezTo>
                  <a:cubicBezTo>
                    <a:pt x="8639944" y="4484547"/>
                    <a:pt x="8731676" y="4339231"/>
                    <a:pt x="8782892" y="4162695"/>
                  </a:cubicBezTo>
                  <a:cubicBezTo>
                    <a:pt x="8863925" y="3883464"/>
                    <a:pt x="9097465" y="3718065"/>
                    <a:pt x="9379854" y="3633261"/>
                  </a:cubicBezTo>
                  <a:cubicBezTo>
                    <a:pt x="9071419" y="3489962"/>
                    <a:pt x="8849368" y="3534688"/>
                    <a:pt x="8651959" y="3632121"/>
                  </a:cubicBezTo>
                  <a:close/>
                  <a:moveTo>
                    <a:pt x="1070712" y="3450849"/>
                  </a:moveTo>
                  <a:cubicBezTo>
                    <a:pt x="968105" y="3647819"/>
                    <a:pt x="789464" y="3750864"/>
                    <a:pt x="783939" y="3744287"/>
                  </a:cubicBezTo>
                  <a:cubicBezTo>
                    <a:pt x="799900" y="3733938"/>
                    <a:pt x="874970" y="3674304"/>
                    <a:pt x="886897" y="3660447"/>
                  </a:cubicBezTo>
                  <a:cubicBezTo>
                    <a:pt x="932587" y="3607653"/>
                    <a:pt x="982487" y="3556788"/>
                    <a:pt x="1017654" y="3497416"/>
                  </a:cubicBezTo>
                  <a:cubicBezTo>
                    <a:pt x="1041596" y="3456988"/>
                    <a:pt x="1058434" y="3401650"/>
                    <a:pt x="1052208" y="3356573"/>
                  </a:cubicBezTo>
                  <a:cubicBezTo>
                    <a:pt x="1041245" y="3277294"/>
                    <a:pt x="1068432" y="3216607"/>
                    <a:pt x="1110702" y="3157235"/>
                  </a:cubicBezTo>
                  <a:cubicBezTo>
                    <a:pt x="1133504" y="3125225"/>
                    <a:pt x="1158849" y="3095057"/>
                    <a:pt x="1190683" y="3054277"/>
                  </a:cubicBezTo>
                  <a:cubicBezTo>
                    <a:pt x="1051243" y="3144957"/>
                    <a:pt x="1007657" y="3194857"/>
                    <a:pt x="974156" y="3341664"/>
                  </a:cubicBezTo>
                  <a:cubicBezTo>
                    <a:pt x="924168" y="3560208"/>
                    <a:pt x="846906" y="3639663"/>
                    <a:pt x="753157" y="3695790"/>
                  </a:cubicBezTo>
                  <a:cubicBezTo>
                    <a:pt x="819018" y="3612827"/>
                    <a:pt x="871637" y="3586518"/>
                    <a:pt x="898999" y="3479175"/>
                  </a:cubicBezTo>
                  <a:cubicBezTo>
                    <a:pt x="862078" y="3488734"/>
                    <a:pt x="838136" y="3526620"/>
                    <a:pt x="810161" y="3533899"/>
                  </a:cubicBezTo>
                  <a:cubicBezTo>
                    <a:pt x="792621" y="3542669"/>
                    <a:pt x="775081" y="3533899"/>
                    <a:pt x="797093" y="3491804"/>
                  </a:cubicBezTo>
                  <a:cubicBezTo>
                    <a:pt x="812002" y="3463477"/>
                    <a:pt x="824017" y="3433134"/>
                    <a:pt x="842609" y="3407526"/>
                  </a:cubicBezTo>
                  <a:cubicBezTo>
                    <a:pt x="918994" y="3302376"/>
                    <a:pt x="1146395" y="2994906"/>
                    <a:pt x="1160953" y="2972718"/>
                  </a:cubicBezTo>
                  <a:cubicBezTo>
                    <a:pt x="1156744" y="2969035"/>
                    <a:pt x="1037299" y="3076728"/>
                    <a:pt x="1008271" y="3111369"/>
                  </a:cubicBezTo>
                  <a:cubicBezTo>
                    <a:pt x="889791" y="3252738"/>
                    <a:pt x="789025" y="3404807"/>
                    <a:pt x="705800" y="3570995"/>
                  </a:cubicBezTo>
                  <a:cubicBezTo>
                    <a:pt x="642920" y="3696491"/>
                    <a:pt x="525843" y="3981335"/>
                    <a:pt x="515758" y="3998261"/>
                  </a:cubicBezTo>
                  <a:cubicBezTo>
                    <a:pt x="472610" y="3957042"/>
                    <a:pt x="470330" y="3912141"/>
                    <a:pt x="489974" y="3869783"/>
                  </a:cubicBezTo>
                  <a:cubicBezTo>
                    <a:pt x="513741" y="3818480"/>
                    <a:pt x="666248" y="3573275"/>
                    <a:pt x="707992" y="3496627"/>
                  </a:cubicBezTo>
                  <a:cubicBezTo>
                    <a:pt x="760260" y="3400685"/>
                    <a:pt x="809634" y="3302990"/>
                    <a:pt x="859973" y="3206346"/>
                  </a:cubicBezTo>
                  <a:cubicBezTo>
                    <a:pt x="976875" y="2981575"/>
                    <a:pt x="1117192" y="2806179"/>
                    <a:pt x="1227165" y="2646919"/>
                  </a:cubicBezTo>
                  <a:cubicBezTo>
                    <a:pt x="1242250" y="2625082"/>
                    <a:pt x="1243127" y="2594826"/>
                    <a:pt x="1250669" y="2568517"/>
                  </a:cubicBezTo>
                  <a:lnTo>
                    <a:pt x="1236988" y="2562729"/>
                  </a:lnTo>
                  <a:cubicBezTo>
                    <a:pt x="1222956" y="2582198"/>
                    <a:pt x="1208837" y="2601667"/>
                    <a:pt x="1194805" y="2621223"/>
                  </a:cubicBezTo>
                  <a:cubicBezTo>
                    <a:pt x="1140520" y="2696819"/>
                    <a:pt x="1087375" y="2773292"/>
                    <a:pt x="1031686" y="2847836"/>
                  </a:cubicBezTo>
                  <a:cubicBezTo>
                    <a:pt x="982926" y="2913171"/>
                    <a:pt x="922063" y="2971315"/>
                    <a:pt x="882950" y="3041736"/>
                  </a:cubicBezTo>
                  <a:cubicBezTo>
                    <a:pt x="802355" y="3187140"/>
                    <a:pt x="590915" y="3630630"/>
                    <a:pt x="547066" y="3700788"/>
                  </a:cubicBezTo>
                  <a:cubicBezTo>
                    <a:pt x="570043" y="3600374"/>
                    <a:pt x="666774" y="3418488"/>
                    <a:pt x="722462" y="3288607"/>
                  </a:cubicBezTo>
                  <a:cubicBezTo>
                    <a:pt x="749736" y="3225026"/>
                    <a:pt x="787798" y="3138205"/>
                    <a:pt x="796830" y="3070852"/>
                  </a:cubicBezTo>
                  <a:cubicBezTo>
                    <a:pt x="805951" y="3002886"/>
                    <a:pt x="819544" y="2939305"/>
                    <a:pt x="851203" y="2879144"/>
                  </a:cubicBezTo>
                  <a:cubicBezTo>
                    <a:pt x="858044" y="2866077"/>
                    <a:pt x="863919" y="2852571"/>
                    <a:pt x="870234" y="2839241"/>
                  </a:cubicBezTo>
                  <a:cubicBezTo>
                    <a:pt x="813405" y="2905980"/>
                    <a:pt x="784728" y="2984470"/>
                    <a:pt x="764996" y="3067870"/>
                  </a:cubicBezTo>
                  <a:cubicBezTo>
                    <a:pt x="751578" y="3124261"/>
                    <a:pt x="735091" y="3180738"/>
                    <a:pt x="711763" y="3233620"/>
                  </a:cubicBezTo>
                  <a:cubicBezTo>
                    <a:pt x="675368" y="3316144"/>
                    <a:pt x="501024" y="3685266"/>
                    <a:pt x="452352" y="3788048"/>
                  </a:cubicBezTo>
                  <a:cubicBezTo>
                    <a:pt x="407450" y="3882850"/>
                    <a:pt x="281428" y="4137613"/>
                    <a:pt x="267046" y="4171991"/>
                  </a:cubicBezTo>
                  <a:cubicBezTo>
                    <a:pt x="265379" y="4068156"/>
                    <a:pt x="272658" y="3966251"/>
                    <a:pt x="331679" y="3878728"/>
                  </a:cubicBezTo>
                  <a:cubicBezTo>
                    <a:pt x="455158" y="3695351"/>
                    <a:pt x="512074" y="3577660"/>
                    <a:pt x="564693" y="3314565"/>
                  </a:cubicBezTo>
                  <a:cubicBezTo>
                    <a:pt x="588021" y="3198102"/>
                    <a:pt x="652391" y="3060241"/>
                    <a:pt x="721585" y="2926764"/>
                  </a:cubicBezTo>
                  <a:cubicBezTo>
                    <a:pt x="696942" y="2951057"/>
                    <a:pt x="675982" y="2977804"/>
                    <a:pt x="661951" y="3007271"/>
                  </a:cubicBezTo>
                  <a:cubicBezTo>
                    <a:pt x="590915" y="3156796"/>
                    <a:pt x="551889" y="3245459"/>
                    <a:pt x="527772" y="3371569"/>
                  </a:cubicBezTo>
                  <a:cubicBezTo>
                    <a:pt x="468225" y="3682898"/>
                    <a:pt x="247927" y="3939416"/>
                    <a:pt x="244858" y="3937398"/>
                  </a:cubicBezTo>
                  <a:cubicBezTo>
                    <a:pt x="255294" y="3908896"/>
                    <a:pt x="263888" y="3879605"/>
                    <a:pt x="276605" y="3852156"/>
                  </a:cubicBezTo>
                  <a:cubicBezTo>
                    <a:pt x="312736" y="3774455"/>
                    <a:pt x="345535" y="3696316"/>
                    <a:pt x="404469" y="3629578"/>
                  </a:cubicBezTo>
                  <a:cubicBezTo>
                    <a:pt x="466647" y="3559156"/>
                    <a:pt x="481117" y="3464266"/>
                    <a:pt x="503129" y="3374814"/>
                  </a:cubicBezTo>
                  <a:cubicBezTo>
                    <a:pt x="608542" y="2946233"/>
                    <a:pt x="672825" y="2850730"/>
                    <a:pt x="672825" y="2847748"/>
                  </a:cubicBezTo>
                  <a:cubicBezTo>
                    <a:pt x="645814" y="2882301"/>
                    <a:pt x="621259" y="2917994"/>
                    <a:pt x="608893" y="2957458"/>
                  </a:cubicBezTo>
                  <a:cubicBezTo>
                    <a:pt x="565395" y="3096548"/>
                    <a:pt x="522949" y="3236163"/>
                    <a:pt x="486291" y="3377182"/>
                  </a:cubicBezTo>
                  <a:cubicBezTo>
                    <a:pt x="466120" y="3454620"/>
                    <a:pt x="442705" y="3527848"/>
                    <a:pt x="390349" y="3590376"/>
                  </a:cubicBezTo>
                  <a:cubicBezTo>
                    <a:pt x="266432" y="3738411"/>
                    <a:pt x="183908" y="3907932"/>
                    <a:pt x="133569" y="4093676"/>
                  </a:cubicBezTo>
                  <a:cubicBezTo>
                    <a:pt x="120239" y="4142963"/>
                    <a:pt x="75337" y="4271090"/>
                    <a:pt x="66743" y="4285999"/>
                  </a:cubicBezTo>
                  <a:cubicBezTo>
                    <a:pt x="37890" y="4204264"/>
                    <a:pt x="38504" y="4103850"/>
                    <a:pt x="56044" y="4042461"/>
                  </a:cubicBezTo>
                  <a:cubicBezTo>
                    <a:pt x="301599" y="3183018"/>
                    <a:pt x="720884" y="2481082"/>
                    <a:pt x="1325651" y="1954454"/>
                  </a:cubicBezTo>
                  <a:cubicBezTo>
                    <a:pt x="1321704" y="2014439"/>
                    <a:pt x="1313285" y="2072145"/>
                    <a:pt x="1296535" y="2127220"/>
                  </a:cubicBezTo>
                  <a:cubicBezTo>
                    <a:pt x="1259175" y="2249646"/>
                    <a:pt x="1254440" y="2372161"/>
                    <a:pt x="1291974" y="2494149"/>
                  </a:cubicBezTo>
                  <a:cubicBezTo>
                    <a:pt x="1320652" y="2587460"/>
                    <a:pt x="1356170" y="2678753"/>
                    <a:pt x="1389056" y="2770749"/>
                  </a:cubicBezTo>
                  <a:cubicBezTo>
                    <a:pt x="1405368" y="2816440"/>
                    <a:pt x="1410279" y="2856693"/>
                    <a:pt x="1362484" y="2890632"/>
                  </a:cubicBezTo>
                  <a:cubicBezTo>
                    <a:pt x="1339682" y="2906769"/>
                    <a:pt x="1321880" y="2933429"/>
                    <a:pt x="1308550" y="2958862"/>
                  </a:cubicBezTo>
                  <a:cubicBezTo>
                    <a:pt x="1255229" y="3060855"/>
                    <a:pt x="1104739" y="3393582"/>
                    <a:pt x="1070712" y="3450849"/>
                  </a:cubicBezTo>
                  <a:close/>
                  <a:moveTo>
                    <a:pt x="1336964" y="3517587"/>
                  </a:moveTo>
                  <a:cubicBezTo>
                    <a:pt x="1293378" y="3507063"/>
                    <a:pt x="1277943" y="3473036"/>
                    <a:pt x="1273646" y="3432783"/>
                  </a:cubicBezTo>
                  <a:cubicBezTo>
                    <a:pt x="1269261" y="3391389"/>
                    <a:pt x="1275487" y="3352276"/>
                    <a:pt x="1306620" y="3317460"/>
                  </a:cubicBezTo>
                  <a:cubicBezTo>
                    <a:pt x="1301446" y="3367097"/>
                    <a:pt x="1327229" y="3351487"/>
                    <a:pt x="1327755" y="3375867"/>
                  </a:cubicBezTo>
                  <a:cubicBezTo>
                    <a:pt x="1327931" y="3385776"/>
                    <a:pt x="1301446" y="3402176"/>
                    <a:pt x="1303200" y="3425767"/>
                  </a:cubicBezTo>
                  <a:cubicBezTo>
                    <a:pt x="1306006" y="3463302"/>
                    <a:pt x="1333894" y="3496364"/>
                    <a:pt x="1371604" y="3489874"/>
                  </a:cubicBezTo>
                  <a:cubicBezTo>
                    <a:pt x="1393880" y="3486016"/>
                    <a:pt x="1415454" y="3467511"/>
                    <a:pt x="1438080" y="3460232"/>
                  </a:cubicBezTo>
                  <a:cubicBezTo>
                    <a:pt x="1414314" y="3503906"/>
                    <a:pt x="1375288" y="3526795"/>
                    <a:pt x="1336964" y="3517587"/>
                  </a:cubicBezTo>
                  <a:close/>
                  <a:moveTo>
                    <a:pt x="1388179" y="3307199"/>
                  </a:moveTo>
                  <a:cubicBezTo>
                    <a:pt x="1406158" y="3322634"/>
                    <a:pt x="1417997" y="3332807"/>
                    <a:pt x="1432116" y="3344909"/>
                  </a:cubicBezTo>
                  <a:cubicBezTo>
                    <a:pt x="1418874" y="3350171"/>
                    <a:pt x="1407824" y="3354556"/>
                    <a:pt x="1391424" y="3361046"/>
                  </a:cubicBezTo>
                  <a:cubicBezTo>
                    <a:pt x="1397826" y="3384637"/>
                    <a:pt x="1415366" y="3384637"/>
                    <a:pt x="1432906" y="3393406"/>
                  </a:cubicBezTo>
                  <a:cubicBezTo>
                    <a:pt x="1389056" y="3410946"/>
                    <a:pt x="1351872" y="3384023"/>
                    <a:pt x="1346698" y="3342366"/>
                  </a:cubicBezTo>
                  <a:cubicBezTo>
                    <a:pt x="1341612" y="3300885"/>
                    <a:pt x="1360993" y="3267735"/>
                    <a:pt x="1392214" y="3264402"/>
                  </a:cubicBezTo>
                  <a:cubicBezTo>
                    <a:pt x="1430976" y="3260280"/>
                    <a:pt x="1469476" y="3296237"/>
                    <a:pt x="1475001" y="3346575"/>
                  </a:cubicBezTo>
                  <a:cubicBezTo>
                    <a:pt x="1457461" y="3310619"/>
                    <a:pt x="1434659" y="3293869"/>
                    <a:pt x="1388179" y="3307199"/>
                  </a:cubicBezTo>
                  <a:close/>
                  <a:moveTo>
                    <a:pt x="1869993" y="2362426"/>
                  </a:moveTo>
                  <a:cubicBezTo>
                    <a:pt x="1855348" y="2413554"/>
                    <a:pt x="1824390" y="2459157"/>
                    <a:pt x="1762388" y="2464507"/>
                  </a:cubicBezTo>
                  <a:cubicBezTo>
                    <a:pt x="1694860" y="2470383"/>
                    <a:pt x="1642943" y="2438110"/>
                    <a:pt x="1615844" y="2380755"/>
                  </a:cubicBezTo>
                  <a:cubicBezTo>
                    <a:pt x="1592867" y="2332082"/>
                    <a:pt x="1576204" y="2276307"/>
                    <a:pt x="1573661" y="2222898"/>
                  </a:cubicBezTo>
                  <a:cubicBezTo>
                    <a:pt x="1569627" y="2138708"/>
                    <a:pt x="1581642" y="2053816"/>
                    <a:pt x="1583308" y="1969187"/>
                  </a:cubicBezTo>
                  <a:cubicBezTo>
                    <a:pt x="1584360" y="1915341"/>
                    <a:pt x="1584536" y="1860354"/>
                    <a:pt x="1574450" y="1807910"/>
                  </a:cubicBezTo>
                  <a:cubicBezTo>
                    <a:pt x="1567785" y="1773269"/>
                    <a:pt x="1545948" y="1739242"/>
                    <a:pt x="1523585" y="1710653"/>
                  </a:cubicBezTo>
                  <a:cubicBezTo>
                    <a:pt x="1506309" y="1688553"/>
                    <a:pt x="1502012" y="1672066"/>
                    <a:pt x="1514903" y="1648299"/>
                  </a:cubicBezTo>
                  <a:cubicBezTo>
                    <a:pt x="1553841" y="1576562"/>
                    <a:pt x="1591639" y="1504211"/>
                    <a:pt x="1630665" y="1432474"/>
                  </a:cubicBezTo>
                  <a:cubicBezTo>
                    <a:pt x="1653730" y="1390116"/>
                    <a:pt x="1667586" y="1347407"/>
                    <a:pt x="1653203" y="1298471"/>
                  </a:cubicBezTo>
                  <a:cubicBezTo>
                    <a:pt x="1640400" y="1254710"/>
                    <a:pt x="1655484" y="1219105"/>
                    <a:pt x="1696000" y="1199285"/>
                  </a:cubicBezTo>
                  <a:cubicBezTo>
                    <a:pt x="1747216" y="1174115"/>
                    <a:pt x="1765896" y="1134476"/>
                    <a:pt x="1764492" y="1079401"/>
                  </a:cubicBezTo>
                  <a:cubicBezTo>
                    <a:pt x="1762738" y="1007226"/>
                    <a:pt x="1795275" y="952502"/>
                    <a:pt x="1859645" y="919264"/>
                  </a:cubicBezTo>
                  <a:cubicBezTo>
                    <a:pt x="1926383" y="884799"/>
                    <a:pt x="1970495" y="838494"/>
                    <a:pt x="1973390" y="757023"/>
                  </a:cubicBezTo>
                  <a:cubicBezTo>
                    <a:pt x="1974267" y="732116"/>
                    <a:pt x="1998384" y="705895"/>
                    <a:pt x="2016625" y="684233"/>
                  </a:cubicBezTo>
                  <a:cubicBezTo>
                    <a:pt x="2050739" y="643804"/>
                    <a:pt x="2088362" y="606445"/>
                    <a:pt x="2125634" y="566542"/>
                  </a:cubicBezTo>
                  <a:cubicBezTo>
                    <a:pt x="2149312" y="846738"/>
                    <a:pt x="2173429" y="1129038"/>
                    <a:pt x="2196318" y="1411427"/>
                  </a:cubicBezTo>
                  <a:cubicBezTo>
                    <a:pt x="2197722" y="1428528"/>
                    <a:pt x="2194652" y="1451856"/>
                    <a:pt x="2183953" y="1463256"/>
                  </a:cubicBezTo>
                  <a:cubicBezTo>
                    <a:pt x="2011977" y="1646984"/>
                    <a:pt x="1934539" y="1866317"/>
                    <a:pt x="1922437" y="2115380"/>
                  </a:cubicBezTo>
                  <a:cubicBezTo>
                    <a:pt x="1918490" y="2198430"/>
                    <a:pt x="1893233" y="2281568"/>
                    <a:pt x="1869993" y="2362426"/>
                  </a:cubicBezTo>
                  <a:close/>
                  <a:moveTo>
                    <a:pt x="3301053" y="1584104"/>
                  </a:moveTo>
                  <a:cubicBezTo>
                    <a:pt x="3154509" y="1573581"/>
                    <a:pt x="3020769" y="1610852"/>
                    <a:pt x="2897904" y="1691096"/>
                  </a:cubicBezTo>
                  <a:cubicBezTo>
                    <a:pt x="2773987" y="1772042"/>
                    <a:pt x="2670853" y="1874824"/>
                    <a:pt x="2582015" y="1991901"/>
                  </a:cubicBezTo>
                  <a:cubicBezTo>
                    <a:pt x="2392675" y="2241139"/>
                    <a:pt x="1904985" y="2766013"/>
                    <a:pt x="1899811" y="2761190"/>
                  </a:cubicBezTo>
                  <a:cubicBezTo>
                    <a:pt x="1909808" y="2748298"/>
                    <a:pt x="2297610" y="2283410"/>
                    <a:pt x="2479233" y="2062060"/>
                  </a:cubicBezTo>
                  <a:cubicBezTo>
                    <a:pt x="2530712" y="1999355"/>
                    <a:pt x="2586663" y="1936914"/>
                    <a:pt x="2602449" y="1852812"/>
                  </a:cubicBezTo>
                  <a:cubicBezTo>
                    <a:pt x="2608325" y="1821591"/>
                    <a:pt x="2612183" y="1788967"/>
                    <a:pt x="2609991" y="1757484"/>
                  </a:cubicBezTo>
                  <a:cubicBezTo>
                    <a:pt x="2606571" y="1708197"/>
                    <a:pt x="2577630" y="1687851"/>
                    <a:pt x="2527993" y="1700831"/>
                  </a:cubicBezTo>
                  <a:cubicBezTo>
                    <a:pt x="2447837" y="1721703"/>
                    <a:pt x="2378818" y="1763184"/>
                    <a:pt x="2334619" y="1834746"/>
                  </a:cubicBezTo>
                  <a:cubicBezTo>
                    <a:pt x="2304100" y="1884120"/>
                    <a:pt x="2164835" y="2176331"/>
                    <a:pt x="2117302" y="2268151"/>
                  </a:cubicBezTo>
                  <a:cubicBezTo>
                    <a:pt x="2185619" y="1992252"/>
                    <a:pt x="2258935" y="1719072"/>
                    <a:pt x="2486161" y="1522979"/>
                  </a:cubicBezTo>
                  <a:cubicBezTo>
                    <a:pt x="2634897" y="1394589"/>
                    <a:pt x="2809855" y="1341356"/>
                    <a:pt x="3032784" y="1309346"/>
                  </a:cubicBezTo>
                  <a:cubicBezTo>
                    <a:pt x="2713299" y="1420284"/>
                    <a:pt x="2581752" y="1534292"/>
                    <a:pt x="2551847" y="1615413"/>
                  </a:cubicBezTo>
                  <a:cubicBezTo>
                    <a:pt x="2569299" y="1609537"/>
                    <a:pt x="2896238" y="1504738"/>
                    <a:pt x="3051464" y="1499037"/>
                  </a:cubicBezTo>
                  <a:cubicBezTo>
                    <a:pt x="3186431" y="1494038"/>
                    <a:pt x="3310787" y="1529205"/>
                    <a:pt x="3437950" y="1597610"/>
                  </a:cubicBezTo>
                  <a:cubicBezTo>
                    <a:pt x="3385594" y="1592348"/>
                    <a:pt x="3343411" y="1587086"/>
                    <a:pt x="3301053" y="1584104"/>
                  </a:cubicBezTo>
                  <a:close/>
                  <a:moveTo>
                    <a:pt x="6759432" y="2466261"/>
                  </a:moveTo>
                  <a:cubicBezTo>
                    <a:pt x="6749171" y="2461087"/>
                    <a:pt x="6089680" y="2016544"/>
                    <a:pt x="5963658" y="2043468"/>
                  </a:cubicBezTo>
                  <a:cubicBezTo>
                    <a:pt x="6019610" y="2121782"/>
                    <a:pt x="6150981" y="2160545"/>
                    <a:pt x="6214563" y="2196150"/>
                  </a:cubicBezTo>
                  <a:cubicBezTo>
                    <a:pt x="6244468" y="2212901"/>
                    <a:pt x="6272268" y="2236842"/>
                    <a:pt x="6294543" y="2262976"/>
                  </a:cubicBezTo>
                  <a:cubicBezTo>
                    <a:pt x="6327869" y="2302090"/>
                    <a:pt x="6312083" y="2340502"/>
                    <a:pt x="6261218" y="2339888"/>
                  </a:cubicBezTo>
                  <a:cubicBezTo>
                    <a:pt x="6210967" y="2339274"/>
                    <a:pt x="6159049" y="2332170"/>
                    <a:pt x="6111167" y="2317349"/>
                  </a:cubicBezTo>
                  <a:cubicBezTo>
                    <a:pt x="5974006" y="2274728"/>
                    <a:pt x="5856140" y="2195712"/>
                    <a:pt x="5743886" y="2108277"/>
                  </a:cubicBezTo>
                  <a:cubicBezTo>
                    <a:pt x="5623828" y="2014703"/>
                    <a:pt x="5500261" y="1927004"/>
                    <a:pt x="5361873" y="1861757"/>
                  </a:cubicBezTo>
                  <a:cubicBezTo>
                    <a:pt x="5214627" y="1792300"/>
                    <a:pt x="5059753" y="1758975"/>
                    <a:pt x="4898037" y="1774936"/>
                  </a:cubicBezTo>
                  <a:cubicBezTo>
                    <a:pt x="4705627" y="1793879"/>
                    <a:pt x="4515848" y="1777479"/>
                    <a:pt x="4326508" y="1746697"/>
                  </a:cubicBezTo>
                  <a:cubicBezTo>
                    <a:pt x="4253719" y="1734858"/>
                    <a:pt x="4181543" y="1719423"/>
                    <a:pt x="4109104" y="1705566"/>
                  </a:cubicBezTo>
                  <a:cubicBezTo>
                    <a:pt x="4109981" y="1700392"/>
                    <a:pt x="4291867" y="1683379"/>
                    <a:pt x="4362552" y="1635583"/>
                  </a:cubicBezTo>
                  <a:cubicBezTo>
                    <a:pt x="4213027" y="1542974"/>
                    <a:pt x="3734194" y="1490618"/>
                    <a:pt x="3666053" y="1469921"/>
                  </a:cubicBezTo>
                  <a:cubicBezTo>
                    <a:pt x="3597648" y="1449137"/>
                    <a:pt x="3595631" y="1426423"/>
                    <a:pt x="3650355" y="1382135"/>
                  </a:cubicBezTo>
                  <a:cubicBezTo>
                    <a:pt x="3658072" y="1375909"/>
                    <a:pt x="3668421" y="1373103"/>
                    <a:pt x="3677541" y="1368630"/>
                  </a:cubicBezTo>
                  <a:cubicBezTo>
                    <a:pt x="3674296" y="1362053"/>
                    <a:pt x="3671051" y="1355475"/>
                    <a:pt x="3667894" y="1348898"/>
                  </a:cubicBezTo>
                  <a:cubicBezTo>
                    <a:pt x="3414973" y="1314959"/>
                    <a:pt x="3147756" y="1360562"/>
                    <a:pt x="3147406" y="1355563"/>
                  </a:cubicBezTo>
                  <a:cubicBezTo>
                    <a:pt x="3453998" y="1221911"/>
                    <a:pt x="3704289" y="1148420"/>
                    <a:pt x="4046312" y="1148420"/>
                  </a:cubicBezTo>
                  <a:cubicBezTo>
                    <a:pt x="4955392" y="1217000"/>
                    <a:pt x="5783701" y="1513244"/>
                    <a:pt x="6516507" y="2042503"/>
                  </a:cubicBezTo>
                  <a:cubicBezTo>
                    <a:pt x="6511509" y="2041363"/>
                    <a:pt x="5703808" y="1595681"/>
                    <a:pt x="5510872" y="1639530"/>
                  </a:cubicBezTo>
                  <a:cubicBezTo>
                    <a:pt x="5572261" y="1709688"/>
                    <a:pt x="5726873" y="1809752"/>
                    <a:pt x="5811502" y="1840797"/>
                  </a:cubicBezTo>
                  <a:cubicBezTo>
                    <a:pt x="6052321" y="1929285"/>
                    <a:pt x="6287265" y="2029260"/>
                    <a:pt x="6493004" y="2185364"/>
                  </a:cubicBezTo>
                  <a:cubicBezTo>
                    <a:pt x="6571670" y="2245174"/>
                    <a:pt x="6761975" y="2463104"/>
                    <a:pt x="6759432" y="2466261"/>
                  </a:cubicBezTo>
                  <a:close/>
                  <a:moveTo>
                    <a:pt x="7905647" y="4998634"/>
                  </a:moveTo>
                  <a:cubicBezTo>
                    <a:pt x="7905033" y="4954522"/>
                    <a:pt x="7922573" y="4901903"/>
                    <a:pt x="7854081" y="4840778"/>
                  </a:cubicBezTo>
                  <a:cubicBezTo>
                    <a:pt x="7843732" y="4884364"/>
                    <a:pt x="7837331" y="4923652"/>
                    <a:pt x="7834963" y="4954522"/>
                  </a:cubicBezTo>
                  <a:cubicBezTo>
                    <a:pt x="7826193" y="5068530"/>
                    <a:pt x="7841715" y="5091244"/>
                    <a:pt x="7848731" y="5169646"/>
                  </a:cubicBezTo>
                  <a:cubicBezTo>
                    <a:pt x="7856185" y="5252871"/>
                    <a:pt x="7851362" y="5331625"/>
                    <a:pt x="7788219" y="5397311"/>
                  </a:cubicBezTo>
                  <a:cubicBezTo>
                    <a:pt x="7796112" y="5360214"/>
                    <a:pt x="7817423" y="5322855"/>
                    <a:pt x="7800059" y="5280233"/>
                  </a:cubicBezTo>
                  <a:cubicBezTo>
                    <a:pt x="7729637" y="5322855"/>
                    <a:pt x="7703327" y="5357934"/>
                    <a:pt x="7694558" y="5419323"/>
                  </a:cubicBezTo>
                  <a:cubicBezTo>
                    <a:pt x="7694031" y="5423269"/>
                    <a:pt x="7691751" y="5448702"/>
                    <a:pt x="7693330" y="5452385"/>
                  </a:cubicBezTo>
                  <a:cubicBezTo>
                    <a:pt x="7737793" y="5555342"/>
                    <a:pt x="7651410" y="5617784"/>
                    <a:pt x="7625890" y="5698992"/>
                  </a:cubicBezTo>
                  <a:cubicBezTo>
                    <a:pt x="7622119" y="5698554"/>
                    <a:pt x="7633169" y="5647338"/>
                    <a:pt x="7597739" y="5647075"/>
                  </a:cubicBezTo>
                  <a:cubicBezTo>
                    <a:pt x="7503463" y="5704956"/>
                    <a:pt x="7492852" y="5813965"/>
                    <a:pt x="7607123" y="6017688"/>
                  </a:cubicBezTo>
                  <a:cubicBezTo>
                    <a:pt x="7476540" y="5915607"/>
                    <a:pt x="7410941" y="5704780"/>
                    <a:pt x="7482240" y="5581301"/>
                  </a:cubicBezTo>
                  <a:cubicBezTo>
                    <a:pt x="7557573" y="5450806"/>
                    <a:pt x="7589320" y="5480799"/>
                    <a:pt x="7637642" y="5165787"/>
                  </a:cubicBezTo>
                  <a:cubicBezTo>
                    <a:pt x="7638168" y="5162367"/>
                    <a:pt x="7650709" y="5270323"/>
                    <a:pt x="7680087" y="5271902"/>
                  </a:cubicBezTo>
                  <a:cubicBezTo>
                    <a:pt x="7755946" y="5270236"/>
                    <a:pt x="7773310" y="5015209"/>
                    <a:pt x="7796112" y="4906727"/>
                  </a:cubicBezTo>
                  <a:cubicBezTo>
                    <a:pt x="7817335" y="4805523"/>
                    <a:pt x="7773486" y="4726594"/>
                    <a:pt x="7735864" y="4663627"/>
                  </a:cubicBezTo>
                  <a:cubicBezTo>
                    <a:pt x="7859167" y="4714405"/>
                    <a:pt x="8009043" y="4884013"/>
                    <a:pt x="7905647" y="4998634"/>
                  </a:cubicBezTo>
                  <a:close/>
                  <a:moveTo>
                    <a:pt x="8825864" y="3744287"/>
                  </a:moveTo>
                  <a:cubicBezTo>
                    <a:pt x="8803238" y="3772175"/>
                    <a:pt x="8782015" y="3805675"/>
                    <a:pt x="8773245" y="3858294"/>
                  </a:cubicBezTo>
                  <a:cubicBezTo>
                    <a:pt x="8799555" y="3867064"/>
                    <a:pt x="8825864" y="3867064"/>
                    <a:pt x="8849893" y="3845666"/>
                  </a:cubicBezTo>
                  <a:cubicBezTo>
                    <a:pt x="8843404" y="3893374"/>
                    <a:pt x="8808325" y="3963533"/>
                    <a:pt x="8758512" y="4011153"/>
                  </a:cubicBezTo>
                  <a:cubicBezTo>
                    <a:pt x="8743779" y="4025272"/>
                    <a:pt x="8721065" y="4034305"/>
                    <a:pt x="8701595" y="4045355"/>
                  </a:cubicBezTo>
                  <a:cubicBezTo>
                    <a:pt x="8691949" y="4050792"/>
                    <a:pt x="8675199" y="4052809"/>
                    <a:pt x="8673182" y="4061579"/>
                  </a:cubicBezTo>
                  <a:cubicBezTo>
                    <a:pt x="8659238" y="4121389"/>
                    <a:pt x="8668007" y="4138929"/>
                    <a:pt x="8598463" y="4226978"/>
                  </a:cubicBezTo>
                  <a:cubicBezTo>
                    <a:pt x="8603812" y="4230661"/>
                    <a:pt x="8659238" y="4191635"/>
                    <a:pt x="8684231" y="4144278"/>
                  </a:cubicBezTo>
                  <a:cubicBezTo>
                    <a:pt x="8676777" y="4191548"/>
                    <a:pt x="8642838" y="4271265"/>
                    <a:pt x="8586799" y="4305029"/>
                  </a:cubicBezTo>
                  <a:cubicBezTo>
                    <a:pt x="8541897" y="4332128"/>
                    <a:pt x="8493049" y="4365190"/>
                    <a:pt x="8448762" y="4393254"/>
                  </a:cubicBezTo>
                  <a:cubicBezTo>
                    <a:pt x="8397195" y="4425877"/>
                    <a:pt x="8348699" y="4444469"/>
                    <a:pt x="8299675" y="4480952"/>
                  </a:cubicBezTo>
                  <a:cubicBezTo>
                    <a:pt x="8287836" y="4489809"/>
                    <a:pt x="8264596" y="4516031"/>
                    <a:pt x="8269595" y="4521205"/>
                  </a:cubicBezTo>
                  <a:cubicBezTo>
                    <a:pt x="8273366" y="4533571"/>
                    <a:pt x="8369834" y="4533571"/>
                    <a:pt x="8433765" y="4473235"/>
                  </a:cubicBezTo>
                  <a:cubicBezTo>
                    <a:pt x="8410262" y="4540675"/>
                    <a:pt x="8370974" y="4569965"/>
                    <a:pt x="8317653" y="4579700"/>
                  </a:cubicBezTo>
                  <a:cubicBezTo>
                    <a:pt x="8224868" y="4596538"/>
                    <a:pt x="8141029" y="4566194"/>
                    <a:pt x="8045263" y="4525327"/>
                  </a:cubicBezTo>
                  <a:cubicBezTo>
                    <a:pt x="8141818" y="4507349"/>
                    <a:pt x="8279943" y="4440786"/>
                    <a:pt x="8292835" y="4433507"/>
                  </a:cubicBezTo>
                  <a:cubicBezTo>
                    <a:pt x="8396143" y="4375714"/>
                    <a:pt x="8439992" y="4314325"/>
                    <a:pt x="8501381" y="4217857"/>
                  </a:cubicBezTo>
                  <a:cubicBezTo>
                    <a:pt x="8512080" y="4201107"/>
                    <a:pt x="8527690" y="4165238"/>
                    <a:pt x="8531900" y="4138666"/>
                  </a:cubicBezTo>
                  <a:cubicBezTo>
                    <a:pt x="8501381" y="4138929"/>
                    <a:pt x="8448850" y="4158924"/>
                    <a:pt x="8401317" y="4179270"/>
                  </a:cubicBezTo>
                  <a:cubicBezTo>
                    <a:pt x="8433590" y="4146559"/>
                    <a:pt x="8457093" y="4123143"/>
                    <a:pt x="8480246" y="4099289"/>
                  </a:cubicBezTo>
                  <a:cubicBezTo>
                    <a:pt x="8555403" y="4022115"/>
                    <a:pt x="8613196" y="3933539"/>
                    <a:pt x="8658448" y="3835668"/>
                  </a:cubicBezTo>
                  <a:cubicBezTo>
                    <a:pt x="8727028" y="3687546"/>
                    <a:pt x="8931102" y="3577573"/>
                    <a:pt x="9150348" y="3647731"/>
                  </a:cubicBezTo>
                  <a:cubicBezTo>
                    <a:pt x="9055283" y="3648784"/>
                    <a:pt x="8893655" y="3660535"/>
                    <a:pt x="8825864" y="3744287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54BF55EE-C427-4A8B-8226-EBA0BE2077F8}"/>
                </a:ext>
              </a:extLst>
            </p:cNvPr>
            <p:cNvSpPr/>
            <p:nvPr/>
          </p:nvSpPr>
          <p:spPr>
            <a:xfrm>
              <a:off x="10574527" y="4858656"/>
              <a:ext cx="517717" cy="522344"/>
            </a:xfrm>
            <a:custGeom>
              <a:avLst/>
              <a:gdLst>
                <a:gd name="connsiteX0" fmla="*/ 428539 w 517717"/>
                <a:gd name="connsiteY0" fmla="*/ 236785 h 522344"/>
                <a:gd name="connsiteX1" fmla="*/ 101599 w 517717"/>
                <a:gd name="connsiteY1" fmla="*/ 335270 h 522344"/>
                <a:gd name="connsiteX2" fmla="*/ 37755 w 517717"/>
                <a:gd name="connsiteY2" fmla="*/ 308084 h 522344"/>
                <a:gd name="connsiteX3" fmla="*/ 19690 w 517717"/>
                <a:gd name="connsiteY3" fmla="*/ 185745 h 522344"/>
                <a:gd name="connsiteX4" fmla="*/ 181756 w 517717"/>
                <a:gd name="connsiteY4" fmla="*/ 151016 h 522344"/>
                <a:gd name="connsiteX5" fmla="*/ 214204 w 517717"/>
                <a:gd name="connsiteY5" fmla="*/ 173028 h 522344"/>
                <a:gd name="connsiteX6" fmla="*/ 451340 w 517717"/>
                <a:gd name="connsiteY6" fmla="*/ 133740 h 522344"/>
                <a:gd name="connsiteX7" fmla="*/ 515447 w 517717"/>
                <a:gd name="connsiteY7" fmla="*/ 0 h 522344"/>
                <a:gd name="connsiteX8" fmla="*/ 415910 w 517717"/>
                <a:gd name="connsiteY8" fmla="*/ 440508 h 522344"/>
                <a:gd name="connsiteX9" fmla="*/ 253668 w 517717"/>
                <a:gd name="connsiteY9" fmla="*/ 522331 h 522344"/>
                <a:gd name="connsiteX10" fmla="*/ 199559 w 517717"/>
                <a:gd name="connsiteY10" fmla="*/ 424897 h 522344"/>
                <a:gd name="connsiteX11" fmla="*/ 287257 w 517717"/>
                <a:gd name="connsiteY11" fmla="*/ 367280 h 522344"/>
                <a:gd name="connsiteX12" fmla="*/ 428539 w 517717"/>
                <a:gd name="connsiteY12" fmla="*/ 236785 h 52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717" h="522344">
                  <a:moveTo>
                    <a:pt x="428539" y="236785"/>
                  </a:moveTo>
                  <a:cubicBezTo>
                    <a:pt x="342155" y="346408"/>
                    <a:pt x="227973" y="362632"/>
                    <a:pt x="101599" y="335270"/>
                  </a:cubicBezTo>
                  <a:cubicBezTo>
                    <a:pt x="79324" y="330447"/>
                    <a:pt x="56874" y="320625"/>
                    <a:pt x="37755" y="308084"/>
                  </a:cubicBezTo>
                  <a:cubicBezTo>
                    <a:pt x="-5217" y="279845"/>
                    <a:pt x="-11883" y="226261"/>
                    <a:pt x="19690" y="185745"/>
                  </a:cubicBezTo>
                  <a:cubicBezTo>
                    <a:pt x="56698" y="138125"/>
                    <a:pt x="126857" y="122865"/>
                    <a:pt x="181756" y="151016"/>
                  </a:cubicBezTo>
                  <a:cubicBezTo>
                    <a:pt x="193331" y="156979"/>
                    <a:pt x="205346" y="163732"/>
                    <a:pt x="214204" y="173028"/>
                  </a:cubicBezTo>
                  <a:cubicBezTo>
                    <a:pt x="303831" y="267041"/>
                    <a:pt x="395037" y="226349"/>
                    <a:pt x="451340" y="133740"/>
                  </a:cubicBezTo>
                  <a:cubicBezTo>
                    <a:pt x="478263" y="89452"/>
                    <a:pt x="496593" y="39990"/>
                    <a:pt x="515447" y="0"/>
                  </a:cubicBezTo>
                  <a:cubicBezTo>
                    <a:pt x="528427" y="120409"/>
                    <a:pt x="484490" y="355967"/>
                    <a:pt x="415910" y="440508"/>
                  </a:cubicBezTo>
                  <a:cubicBezTo>
                    <a:pt x="373376" y="492864"/>
                    <a:pt x="320231" y="521190"/>
                    <a:pt x="253668" y="522331"/>
                  </a:cubicBezTo>
                  <a:cubicBezTo>
                    <a:pt x="193507" y="523295"/>
                    <a:pt x="163427" y="472781"/>
                    <a:pt x="199559" y="424897"/>
                  </a:cubicBezTo>
                  <a:cubicBezTo>
                    <a:pt x="219553" y="398325"/>
                    <a:pt x="254720" y="377190"/>
                    <a:pt x="287257" y="367280"/>
                  </a:cubicBezTo>
                  <a:cubicBezTo>
                    <a:pt x="357152" y="345882"/>
                    <a:pt x="399334" y="300191"/>
                    <a:pt x="428539" y="23678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2BD0D1F3-91C1-4F3E-A16B-432830AF0382}"/>
                </a:ext>
              </a:extLst>
            </p:cNvPr>
            <p:cNvSpPr/>
            <p:nvPr/>
          </p:nvSpPr>
          <p:spPr>
            <a:xfrm>
              <a:off x="10743985" y="4234245"/>
              <a:ext cx="278065" cy="758182"/>
            </a:xfrm>
            <a:custGeom>
              <a:avLst/>
              <a:gdLst>
                <a:gd name="connsiteX0" fmla="*/ 36852 w 278065"/>
                <a:gd name="connsiteY0" fmla="*/ 0 h 758182"/>
                <a:gd name="connsiteX1" fmla="*/ 207775 w 278065"/>
                <a:gd name="connsiteY1" fmla="*/ 675364 h 758182"/>
                <a:gd name="connsiteX2" fmla="*/ 203040 w 278065"/>
                <a:gd name="connsiteY2" fmla="*/ 682730 h 758182"/>
                <a:gd name="connsiteX3" fmla="*/ 79912 w 278065"/>
                <a:gd name="connsiteY3" fmla="*/ 755433 h 758182"/>
                <a:gd name="connsiteX4" fmla="*/ 194 w 278065"/>
                <a:gd name="connsiteY4" fmla="*/ 625464 h 758182"/>
                <a:gd name="connsiteX5" fmla="*/ 63600 w 278065"/>
                <a:gd name="connsiteY5" fmla="*/ 452610 h 758182"/>
                <a:gd name="connsiteX6" fmla="*/ 76141 w 278065"/>
                <a:gd name="connsiteY6" fmla="*/ 56653 h 758182"/>
                <a:gd name="connsiteX7" fmla="*/ 36852 w 278065"/>
                <a:gd name="connsiteY7" fmla="*/ 0 h 7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65" h="758182">
                  <a:moveTo>
                    <a:pt x="36852" y="0"/>
                  </a:moveTo>
                  <a:cubicBezTo>
                    <a:pt x="273199" y="140054"/>
                    <a:pt x="347391" y="442964"/>
                    <a:pt x="207775" y="675364"/>
                  </a:cubicBezTo>
                  <a:cubicBezTo>
                    <a:pt x="206285" y="677907"/>
                    <a:pt x="204618" y="680275"/>
                    <a:pt x="203040" y="682730"/>
                  </a:cubicBezTo>
                  <a:cubicBezTo>
                    <a:pt x="165857" y="740962"/>
                    <a:pt x="121481" y="767184"/>
                    <a:pt x="79912" y="755433"/>
                  </a:cubicBezTo>
                  <a:cubicBezTo>
                    <a:pt x="36063" y="743067"/>
                    <a:pt x="2913" y="688869"/>
                    <a:pt x="194" y="625464"/>
                  </a:cubicBezTo>
                  <a:cubicBezTo>
                    <a:pt x="-2612" y="559076"/>
                    <a:pt x="25276" y="504615"/>
                    <a:pt x="63600" y="452610"/>
                  </a:cubicBezTo>
                  <a:cubicBezTo>
                    <a:pt x="156911" y="326062"/>
                    <a:pt x="160507" y="189253"/>
                    <a:pt x="76141" y="56653"/>
                  </a:cubicBezTo>
                  <a:cubicBezTo>
                    <a:pt x="63776" y="37272"/>
                    <a:pt x="50006" y="18855"/>
                    <a:pt x="36852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2EF9378-722B-49EC-81E1-4F5306811ADA}"/>
                </a:ext>
              </a:extLst>
            </p:cNvPr>
            <p:cNvSpPr/>
            <p:nvPr/>
          </p:nvSpPr>
          <p:spPr>
            <a:xfrm>
              <a:off x="3430500" y="1368670"/>
              <a:ext cx="541345" cy="353717"/>
            </a:xfrm>
            <a:custGeom>
              <a:avLst/>
              <a:gdLst>
                <a:gd name="connsiteX0" fmla="*/ 0 w 541345"/>
                <a:gd name="connsiteY0" fmla="*/ 279179 h 353717"/>
                <a:gd name="connsiteX1" fmla="*/ 147859 w 541345"/>
                <a:gd name="connsiteY1" fmla="*/ 254711 h 353717"/>
                <a:gd name="connsiteX2" fmla="*/ 271251 w 541345"/>
                <a:gd name="connsiteY2" fmla="*/ 112289 h 353717"/>
                <a:gd name="connsiteX3" fmla="*/ 415339 w 541345"/>
                <a:gd name="connsiteY3" fmla="*/ 1351 h 353717"/>
                <a:gd name="connsiteX4" fmla="*/ 540396 w 541345"/>
                <a:gd name="connsiteY4" fmla="*/ 153770 h 353717"/>
                <a:gd name="connsiteX5" fmla="*/ 432265 w 541345"/>
                <a:gd name="connsiteY5" fmla="*/ 314784 h 353717"/>
                <a:gd name="connsiteX6" fmla="*/ 0 w 541345"/>
                <a:gd name="connsiteY6" fmla="*/ 279179 h 3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345" h="353717">
                  <a:moveTo>
                    <a:pt x="0" y="279179"/>
                  </a:moveTo>
                  <a:cubicBezTo>
                    <a:pt x="50602" y="271110"/>
                    <a:pt x="100415" y="267427"/>
                    <a:pt x="147859" y="254711"/>
                  </a:cubicBezTo>
                  <a:cubicBezTo>
                    <a:pt x="218982" y="235593"/>
                    <a:pt x="261165" y="187885"/>
                    <a:pt x="271251" y="112289"/>
                  </a:cubicBezTo>
                  <a:cubicBezTo>
                    <a:pt x="281950" y="32571"/>
                    <a:pt x="336761" y="-8121"/>
                    <a:pt x="415339" y="1351"/>
                  </a:cubicBezTo>
                  <a:cubicBezTo>
                    <a:pt x="492952" y="10734"/>
                    <a:pt x="549429" y="78613"/>
                    <a:pt x="540396" y="153770"/>
                  </a:cubicBezTo>
                  <a:cubicBezTo>
                    <a:pt x="531890" y="225420"/>
                    <a:pt x="494004" y="278477"/>
                    <a:pt x="432265" y="314784"/>
                  </a:cubicBezTo>
                  <a:cubicBezTo>
                    <a:pt x="322379" y="379330"/>
                    <a:pt x="101204" y="361001"/>
                    <a:pt x="0" y="27917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8DF4620-1395-46F7-A23F-1D03222C9074}"/>
                </a:ext>
              </a:extLst>
            </p:cNvPr>
            <p:cNvSpPr/>
            <p:nvPr/>
          </p:nvSpPr>
          <p:spPr>
            <a:xfrm>
              <a:off x="9101768" y="5195790"/>
              <a:ext cx="581912" cy="310404"/>
            </a:xfrm>
            <a:custGeom>
              <a:avLst/>
              <a:gdLst>
                <a:gd name="connsiteX0" fmla="*/ 0 w 581912"/>
                <a:gd name="connsiteY0" fmla="*/ 200543 h 310404"/>
                <a:gd name="connsiteX1" fmla="*/ 142510 w 581912"/>
                <a:gd name="connsiteY1" fmla="*/ 200017 h 310404"/>
                <a:gd name="connsiteX2" fmla="*/ 335533 w 581912"/>
                <a:gd name="connsiteY2" fmla="*/ 77327 h 310404"/>
                <a:gd name="connsiteX3" fmla="*/ 455855 w 581912"/>
                <a:gd name="connsiteY3" fmla="*/ 854 h 310404"/>
                <a:gd name="connsiteX4" fmla="*/ 575124 w 581912"/>
                <a:gd name="connsiteY4" fmla="*/ 96796 h 310404"/>
                <a:gd name="connsiteX5" fmla="*/ 529522 w 581912"/>
                <a:gd name="connsiteY5" fmla="*/ 237552 h 310404"/>
                <a:gd name="connsiteX6" fmla="*/ 315012 w 581912"/>
                <a:gd name="connsiteY6" fmla="*/ 310166 h 310404"/>
                <a:gd name="connsiteX7" fmla="*/ 0 w 581912"/>
                <a:gd name="connsiteY7" fmla="*/ 200543 h 3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912" h="310404">
                  <a:moveTo>
                    <a:pt x="0" y="200543"/>
                  </a:moveTo>
                  <a:cubicBezTo>
                    <a:pt x="47532" y="200543"/>
                    <a:pt x="95153" y="202824"/>
                    <a:pt x="142510" y="200017"/>
                  </a:cubicBezTo>
                  <a:cubicBezTo>
                    <a:pt x="228717" y="194843"/>
                    <a:pt x="296069" y="156957"/>
                    <a:pt x="335533" y="77327"/>
                  </a:cubicBezTo>
                  <a:cubicBezTo>
                    <a:pt x="360352" y="27164"/>
                    <a:pt x="397536" y="-5811"/>
                    <a:pt x="455855" y="854"/>
                  </a:cubicBezTo>
                  <a:cubicBezTo>
                    <a:pt x="513911" y="7520"/>
                    <a:pt x="556358" y="40143"/>
                    <a:pt x="575124" y="96796"/>
                  </a:cubicBezTo>
                  <a:cubicBezTo>
                    <a:pt x="593980" y="153712"/>
                    <a:pt x="571880" y="200368"/>
                    <a:pt x="529522" y="237552"/>
                  </a:cubicBezTo>
                  <a:cubicBezTo>
                    <a:pt x="468396" y="291135"/>
                    <a:pt x="394818" y="312973"/>
                    <a:pt x="315012" y="310166"/>
                  </a:cubicBezTo>
                  <a:cubicBezTo>
                    <a:pt x="200040" y="306220"/>
                    <a:pt x="96205" y="265615"/>
                    <a:pt x="0" y="20054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6FAAF7E4-6ACF-451D-93A6-BB2233AFAF01}"/>
                </a:ext>
              </a:extLst>
            </p:cNvPr>
            <p:cNvSpPr/>
            <p:nvPr/>
          </p:nvSpPr>
          <p:spPr>
            <a:xfrm>
              <a:off x="8874191" y="3938397"/>
              <a:ext cx="1432638" cy="642869"/>
            </a:xfrm>
            <a:custGeom>
              <a:avLst/>
              <a:gdLst>
                <a:gd name="connsiteX0" fmla="*/ 0 w 1432638"/>
                <a:gd name="connsiteY0" fmla="*/ 634801 h 642869"/>
                <a:gd name="connsiteX1" fmla="*/ 34115 w 1432638"/>
                <a:gd name="connsiteY1" fmla="*/ 585514 h 642869"/>
                <a:gd name="connsiteX2" fmla="*/ 488041 w 1432638"/>
                <a:gd name="connsiteY2" fmla="*/ 152899 h 642869"/>
                <a:gd name="connsiteX3" fmla="*/ 1410187 w 1432638"/>
                <a:gd name="connsiteY3" fmla="*/ 87915 h 642869"/>
                <a:gd name="connsiteX4" fmla="*/ 1432638 w 1432638"/>
                <a:gd name="connsiteY4" fmla="*/ 102297 h 642869"/>
                <a:gd name="connsiteX5" fmla="*/ 640635 w 1432638"/>
                <a:gd name="connsiteY5" fmla="*/ 156670 h 642869"/>
                <a:gd name="connsiteX6" fmla="*/ 7542 w 1432638"/>
                <a:gd name="connsiteY6" fmla="*/ 642869 h 642869"/>
                <a:gd name="connsiteX7" fmla="*/ 0 w 1432638"/>
                <a:gd name="connsiteY7" fmla="*/ 634801 h 64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638" h="642869">
                  <a:moveTo>
                    <a:pt x="0" y="634801"/>
                  </a:moveTo>
                  <a:cubicBezTo>
                    <a:pt x="11401" y="618314"/>
                    <a:pt x="22363" y="601651"/>
                    <a:pt x="34115" y="585514"/>
                  </a:cubicBezTo>
                  <a:cubicBezTo>
                    <a:pt x="159523" y="414152"/>
                    <a:pt x="305891" y="264101"/>
                    <a:pt x="488041" y="152899"/>
                  </a:cubicBezTo>
                  <a:cubicBezTo>
                    <a:pt x="783584" y="-27672"/>
                    <a:pt x="1091755" y="-46965"/>
                    <a:pt x="1410187" y="87915"/>
                  </a:cubicBezTo>
                  <a:cubicBezTo>
                    <a:pt x="1418080" y="91247"/>
                    <a:pt x="1425359" y="95895"/>
                    <a:pt x="1432638" y="102297"/>
                  </a:cubicBezTo>
                  <a:cubicBezTo>
                    <a:pt x="1162352" y="34770"/>
                    <a:pt x="898556" y="49064"/>
                    <a:pt x="640635" y="156670"/>
                  </a:cubicBezTo>
                  <a:cubicBezTo>
                    <a:pt x="386574" y="262610"/>
                    <a:pt x="183552" y="434849"/>
                    <a:pt x="7542" y="642869"/>
                  </a:cubicBezTo>
                  <a:cubicBezTo>
                    <a:pt x="4999" y="640151"/>
                    <a:pt x="2456" y="637520"/>
                    <a:pt x="0" y="634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242443D-452C-49FB-A2A4-6A88A300CF24}"/>
                </a:ext>
              </a:extLst>
            </p:cNvPr>
            <p:cNvSpPr/>
            <p:nvPr/>
          </p:nvSpPr>
          <p:spPr>
            <a:xfrm>
              <a:off x="10214395" y="3958457"/>
              <a:ext cx="442097" cy="455336"/>
            </a:xfrm>
            <a:custGeom>
              <a:avLst/>
              <a:gdLst>
                <a:gd name="connsiteX0" fmla="*/ 0 w 442097"/>
                <a:gd name="connsiteY0" fmla="*/ 2696 h 455336"/>
                <a:gd name="connsiteX1" fmla="*/ 435947 w 442097"/>
                <a:gd name="connsiteY1" fmla="*/ 280787 h 455336"/>
                <a:gd name="connsiteX2" fmla="*/ 442087 w 442097"/>
                <a:gd name="connsiteY2" fmla="*/ 337001 h 455336"/>
                <a:gd name="connsiteX3" fmla="*/ 356230 w 442097"/>
                <a:gd name="connsiteY3" fmla="*/ 453114 h 455336"/>
                <a:gd name="connsiteX4" fmla="*/ 223894 w 442097"/>
                <a:gd name="connsiteY4" fmla="*/ 377255 h 455336"/>
                <a:gd name="connsiteX5" fmla="*/ 209423 w 442097"/>
                <a:gd name="connsiteY5" fmla="*/ 270175 h 455336"/>
                <a:gd name="connsiteX6" fmla="*/ 13155 w 442097"/>
                <a:gd name="connsiteY6" fmla="*/ 8221 h 455336"/>
                <a:gd name="connsiteX7" fmla="*/ 0 w 442097"/>
                <a:gd name="connsiteY7" fmla="*/ 2696 h 4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097" h="455336">
                  <a:moveTo>
                    <a:pt x="0" y="2696"/>
                  </a:moveTo>
                  <a:cubicBezTo>
                    <a:pt x="204425" y="-19930"/>
                    <a:pt x="395081" y="102233"/>
                    <a:pt x="435947" y="280787"/>
                  </a:cubicBezTo>
                  <a:cubicBezTo>
                    <a:pt x="440158" y="299028"/>
                    <a:pt x="442263" y="318234"/>
                    <a:pt x="442087" y="337001"/>
                  </a:cubicBezTo>
                  <a:cubicBezTo>
                    <a:pt x="441560" y="399004"/>
                    <a:pt x="408586" y="442502"/>
                    <a:pt x="356230" y="453114"/>
                  </a:cubicBezTo>
                  <a:cubicBezTo>
                    <a:pt x="301770" y="464076"/>
                    <a:pt x="243011" y="433820"/>
                    <a:pt x="223894" y="377255"/>
                  </a:cubicBezTo>
                  <a:cubicBezTo>
                    <a:pt x="212580" y="343666"/>
                    <a:pt x="210388" y="306044"/>
                    <a:pt x="209423" y="270175"/>
                  </a:cubicBezTo>
                  <a:cubicBezTo>
                    <a:pt x="205565" y="123193"/>
                    <a:pt x="152332" y="50842"/>
                    <a:pt x="13155" y="8221"/>
                  </a:cubicBezTo>
                  <a:cubicBezTo>
                    <a:pt x="9297" y="6993"/>
                    <a:pt x="5613" y="5064"/>
                    <a:pt x="0" y="269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B74C0867-E6C7-44B0-8845-88208E2CC41B}"/>
                </a:ext>
              </a:extLst>
            </p:cNvPr>
            <p:cNvSpPr/>
            <p:nvPr/>
          </p:nvSpPr>
          <p:spPr>
            <a:xfrm>
              <a:off x="10333461" y="4624502"/>
              <a:ext cx="437292" cy="422463"/>
            </a:xfrm>
            <a:custGeom>
              <a:avLst/>
              <a:gdLst>
                <a:gd name="connsiteX0" fmla="*/ 437292 w 437292"/>
                <a:gd name="connsiteY0" fmla="*/ 1403 h 422463"/>
                <a:gd name="connsiteX1" fmla="*/ 264877 w 437292"/>
                <a:gd name="connsiteY1" fmla="*/ 359650 h 422463"/>
                <a:gd name="connsiteX2" fmla="*/ 107020 w 437292"/>
                <a:gd name="connsiteY2" fmla="*/ 421828 h 422463"/>
                <a:gd name="connsiteX3" fmla="*/ 379 w 437292"/>
                <a:gd name="connsiteY3" fmla="*/ 318608 h 422463"/>
                <a:gd name="connsiteX4" fmla="*/ 86849 w 437292"/>
                <a:gd name="connsiteY4" fmla="*/ 215299 h 422463"/>
                <a:gd name="connsiteX5" fmla="*/ 138679 w 437292"/>
                <a:gd name="connsiteY5" fmla="*/ 209598 h 422463"/>
                <a:gd name="connsiteX6" fmla="*/ 431416 w 437292"/>
                <a:gd name="connsiteY6" fmla="*/ 0 h 422463"/>
                <a:gd name="connsiteX7" fmla="*/ 437292 w 437292"/>
                <a:gd name="connsiteY7" fmla="*/ 1403 h 4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92" h="422463">
                  <a:moveTo>
                    <a:pt x="437292" y="1403"/>
                  </a:moveTo>
                  <a:cubicBezTo>
                    <a:pt x="437292" y="13593"/>
                    <a:pt x="359591" y="272741"/>
                    <a:pt x="264877" y="359650"/>
                  </a:cubicBezTo>
                  <a:cubicBezTo>
                    <a:pt x="220853" y="400079"/>
                    <a:pt x="170163" y="427003"/>
                    <a:pt x="107020" y="421828"/>
                  </a:cubicBezTo>
                  <a:cubicBezTo>
                    <a:pt x="50630" y="417268"/>
                    <a:pt x="5027" y="373945"/>
                    <a:pt x="379" y="318608"/>
                  </a:cubicBezTo>
                  <a:cubicBezTo>
                    <a:pt x="-3918" y="267918"/>
                    <a:pt x="28530" y="228542"/>
                    <a:pt x="86849" y="215299"/>
                  </a:cubicBezTo>
                  <a:cubicBezTo>
                    <a:pt x="103688" y="211440"/>
                    <a:pt x="121403" y="209160"/>
                    <a:pt x="138679" y="209598"/>
                  </a:cubicBezTo>
                  <a:cubicBezTo>
                    <a:pt x="274612" y="212844"/>
                    <a:pt x="427470" y="8770"/>
                    <a:pt x="431416" y="0"/>
                  </a:cubicBezTo>
                  <a:cubicBezTo>
                    <a:pt x="433345" y="526"/>
                    <a:pt x="435274" y="965"/>
                    <a:pt x="437292" y="140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D556967-91CD-493E-B178-4991EE7E9927}"/>
                </a:ext>
              </a:extLst>
            </p:cNvPr>
            <p:cNvSpPr/>
            <p:nvPr/>
          </p:nvSpPr>
          <p:spPr>
            <a:xfrm>
              <a:off x="8261882" y="3264308"/>
              <a:ext cx="494849" cy="381909"/>
            </a:xfrm>
            <a:custGeom>
              <a:avLst/>
              <a:gdLst>
                <a:gd name="connsiteX0" fmla="*/ 0 w 494849"/>
                <a:gd name="connsiteY0" fmla="*/ 321321 h 381909"/>
                <a:gd name="connsiteX1" fmla="*/ 117604 w 494849"/>
                <a:gd name="connsiteY1" fmla="*/ 335177 h 381909"/>
                <a:gd name="connsiteX2" fmla="*/ 281424 w 494849"/>
                <a:gd name="connsiteY2" fmla="*/ 201174 h 381909"/>
                <a:gd name="connsiteX3" fmla="*/ 305979 w 494849"/>
                <a:gd name="connsiteY3" fmla="*/ 76906 h 381909"/>
                <a:gd name="connsiteX4" fmla="*/ 371052 w 494849"/>
                <a:gd name="connsiteY4" fmla="*/ 2099 h 381909"/>
                <a:gd name="connsiteX5" fmla="*/ 465064 w 494849"/>
                <a:gd name="connsiteY5" fmla="*/ 34899 h 381909"/>
                <a:gd name="connsiteX6" fmla="*/ 484358 w 494849"/>
                <a:gd name="connsiteY6" fmla="*/ 183196 h 381909"/>
                <a:gd name="connsiteX7" fmla="*/ 0 w 494849"/>
                <a:gd name="connsiteY7" fmla="*/ 321321 h 3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849" h="381909">
                  <a:moveTo>
                    <a:pt x="0" y="321321"/>
                  </a:moveTo>
                  <a:cubicBezTo>
                    <a:pt x="40166" y="326320"/>
                    <a:pt x="78841" y="335089"/>
                    <a:pt x="117604" y="335177"/>
                  </a:cubicBezTo>
                  <a:cubicBezTo>
                    <a:pt x="205390" y="335528"/>
                    <a:pt x="263007" y="286855"/>
                    <a:pt x="281424" y="201174"/>
                  </a:cubicBezTo>
                  <a:cubicBezTo>
                    <a:pt x="290281" y="159869"/>
                    <a:pt x="296069" y="117949"/>
                    <a:pt x="305979" y="76906"/>
                  </a:cubicBezTo>
                  <a:cubicBezTo>
                    <a:pt x="314486" y="41651"/>
                    <a:pt x="331675" y="9466"/>
                    <a:pt x="371052" y="2099"/>
                  </a:cubicBezTo>
                  <a:cubicBezTo>
                    <a:pt x="410428" y="-5267"/>
                    <a:pt x="442525" y="7010"/>
                    <a:pt x="465064" y="34899"/>
                  </a:cubicBezTo>
                  <a:cubicBezTo>
                    <a:pt x="497600" y="75152"/>
                    <a:pt x="502599" y="133734"/>
                    <a:pt x="484358" y="183196"/>
                  </a:cubicBezTo>
                  <a:cubicBezTo>
                    <a:pt x="428143" y="335966"/>
                    <a:pt x="177063" y="460849"/>
                    <a:pt x="0" y="32132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C9679381-EAFE-4F06-87CA-A89386431429}"/>
                </a:ext>
              </a:extLst>
            </p:cNvPr>
            <p:cNvSpPr/>
            <p:nvPr/>
          </p:nvSpPr>
          <p:spPr>
            <a:xfrm>
              <a:off x="9883597" y="3600514"/>
              <a:ext cx="511647" cy="276638"/>
            </a:xfrm>
            <a:custGeom>
              <a:avLst/>
              <a:gdLst>
                <a:gd name="connsiteX0" fmla="*/ 0 w 511647"/>
                <a:gd name="connsiteY0" fmla="*/ 205851 h 276638"/>
                <a:gd name="connsiteX1" fmla="*/ 258885 w 511647"/>
                <a:gd name="connsiteY1" fmla="*/ 109734 h 276638"/>
                <a:gd name="connsiteX2" fmla="*/ 344215 w 511647"/>
                <a:gd name="connsiteY2" fmla="*/ 23000 h 276638"/>
                <a:gd name="connsiteX3" fmla="*/ 486725 w 511647"/>
                <a:gd name="connsiteY3" fmla="*/ 35453 h 276638"/>
                <a:gd name="connsiteX4" fmla="*/ 481112 w 511647"/>
                <a:gd name="connsiteY4" fmla="*/ 179980 h 276638"/>
                <a:gd name="connsiteX5" fmla="*/ 163294 w 511647"/>
                <a:gd name="connsiteY5" fmla="*/ 264959 h 276638"/>
                <a:gd name="connsiteX6" fmla="*/ 0 w 511647"/>
                <a:gd name="connsiteY6" fmla="*/ 205851 h 27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647" h="276638">
                  <a:moveTo>
                    <a:pt x="0" y="205851"/>
                  </a:moveTo>
                  <a:cubicBezTo>
                    <a:pt x="141282" y="207342"/>
                    <a:pt x="198637" y="198923"/>
                    <a:pt x="258885" y="109734"/>
                  </a:cubicBezTo>
                  <a:cubicBezTo>
                    <a:pt x="281248" y="76584"/>
                    <a:pt x="311854" y="46767"/>
                    <a:pt x="344215" y="23000"/>
                  </a:cubicBezTo>
                  <a:cubicBezTo>
                    <a:pt x="393502" y="-13132"/>
                    <a:pt x="452523" y="-4976"/>
                    <a:pt x="486725" y="35453"/>
                  </a:cubicBezTo>
                  <a:cubicBezTo>
                    <a:pt x="520752" y="75795"/>
                    <a:pt x="520928" y="136920"/>
                    <a:pt x="481112" y="179980"/>
                  </a:cubicBezTo>
                  <a:cubicBezTo>
                    <a:pt x="393765" y="274343"/>
                    <a:pt x="282739" y="292409"/>
                    <a:pt x="163294" y="264959"/>
                  </a:cubicBezTo>
                  <a:cubicBezTo>
                    <a:pt x="110587" y="252857"/>
                    <a:pt x="60774" y="228302"/>
                    <a:pt x="0" y="20585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791AB44-EB21-480B-BAC5-15F2DE3926DF}"/>
                </a:ext>
              </a:extLst>
            </p:cNvPr>
            <p:cNvSpPr/>
            <p:nvPr/>
          </p:nvSpPr>
          <p:spPr>
            <a:xfrm>
              <a:off x="10311572" y="4350971"/>
              <a:ext cx="383847" cy="335395"/>
            </a:xfrm>
            <a:custGeom>
              <a:avLst/>
              <a:gdLst>
                <a:gd name="connsiteX0" fmla="*/ 383847 w 383847"/>
                <a:gd name="connsiteY0" fmla="*/ 0 h 335395"/>
                <a:gd name="connsiteX1" fmla="*/ 185124 w 383847"/>
                <a:gd name="connsiteY1" fmla="*/ 310890 h 335395"/>
                <a:gd name="connsiteX2" fmla="*/ 431 w 383847"/>
                <a:gd name="connsiteY2" fmla="*/ 234505 h 335395"/>
                <a:gd name="connsiteX3" fmla="*/ 81727 w 383847"/>
                <a:gd name="connsiteY3" fmla="*/ 128215 h 335395"/>
                <a:gd name="connsiteX4" fmla="*/ 169338 w 383847"/>
                <a:gd name="connsiteY4" fmla="*/ 141019 h 335395"/>
                <a:gd name="connsiteX5" fmla="*/ 368412 w 383847"/>
                <a:gd name="connsiteY5" fmla="*/ 24380 h 335395"/>
                <a:gd name="connsiteX6" fmla="*/ 383847 w 383847"/>
                <a:gd name="connsiteY6" fmla="*/ 0 h 3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47" h="335395">
                  <a:moveTo>
                    <a:pt x="383847" y="0"/>
                  </a:moveTo>
                  <a:cubicBezTo>
                    <a:pt x="352977" y="126548"/>
                    <a:pt x="299657" y="239854"/>
                    <a:pt x="185124" y="310890"/>
                  </a:cubicBezTo>
                  <a:cubicBezTo>
                    <a:pt x="98039" y="364912"/>
                    <a:pt x="7535" y="325272"/>
                    <a:pt x="431" y="234505"/>
                  </a:cubicBezTo>
                  <a:cubicBezTo>
                    <a:pt x="-3866" y="178641"/>
                    <a:pt x="24022" y="139791"/>
                    <a:pt x="81727" y="128215"/>
                  </a:cubicBezTo>
                  <a:cubicBezTo>
                    <a:pt x="106897" y="123216"/>
                    <a:pt x="143905" y="137160"/>
                    <a:pt x="169338" y="141019"/>
                  </a:cubicBezTo>
                  <a:cubicBezTo>
                    <a:pt x="263526" y="155577"/>
                    <a:pt x="321231" y="104273"/>
                    <a:pt x="368412" y="24380"/>
                  </a:cubicBezTo>
                  <a:cubicBezTo>
                    <a:pt x="373236" y="16049"/>
                    <a:pt x="378673" y="8068"/>
                    <a:pt x="383847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6E3A0BF3-41A1-4DD1-BA24-AED83C625CFC}"/>
                </a:ext>
              </a:extLst>
            </p:cNvPr>
            <p:cNvSpPr/>
            <p:nvPr/>
          </p:nvSpPr>
          <p:spPr>
            <a:xfrm>
              <a:off x="7977126" y="3176955"/>
              <a:ext cx="472007" cy="384406"/>
            </a:xfrm>
            <a:custGeom>
              <a:avLst/>
              <a:gdLst>
                <a:gd name="connsiteX0" fmla="*/ 317730 w 472007"/>
                <a:gd name="connsiteY0" fmla="*/ 126724 h 384406"/>
                <a:gd name="connsiteX1" fmla="*/ 468484 w 472007"/>
                <a:gd name="connsiteY1" fmla="*/ 311329 h 384406"/>
                <a:gd name="connsiteX2" fmla="*/ 461468 w 472007"/>
                <a:gd name="connsiteY2" fmla="*/ 378067 h 384406"/>
                <a:gd name="connsiteX3" fmla="*/ 390695 w 472007"/>
                <a:gd name="connsiteY3" fmla="*/ 373682 h 384406"/>
                <a:gd name="connsiteX4" fmla="*/ 295105 w 472007"/>
                <a:gd name="connsiteY4" fmla="*/ 286159 h 384406"/>
                <a:gd name="connsiteX5" fmla="*/ 0 w 472007"/>
                <a:gd name="connsiteY5" fmla="*/ 0 h 384406"/>
                <a:gd name="connsiteX6" fmla="*/ 317730 w 472007"/>
                <a:gd name="connsiteY6" fmla="*/ 126724 h 3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7" h="384406">
                  <a:moveTo>
                    <a:pt x="317730" y="126724"/>
                  </a:moveTo>
                  <a:cubicBezTo>
                    <a:pt x="392186" y="165399"/>
                    <a:pt x="445332" y="228805"/>
                    <a:pt x="468484" y="311329"/>
                  </a:cubicBezTo>
                  <a:cubicBezTo>
                    <a:pt x="474447" y="332464"/>
                    <a:pt x="473307" y="371139"/>
                    <a:pt x="461468" y="378067"/>
                  </a:cubicBezTo>
                  <a:cubicBezTo>
                    <a:pt x="444016" y="388328"/>
                    <a:pt x="408673" y="385609"/>
                    <a:pt x="390695" y="373682"/>
                  </a:cubicBezTo>
                  <a:cubicBezTo>
                    <a:pt x="355002" y="350091"/>
                    <a:pt x="319835" y="320712"/>
                    <a:pt x="295105" y="286159"/>
                  </a:cubicBezTo>
                  <a:cubicBezTo>
                    <a:pt x="213984" y="172765"/>
                    <a:pt x="129092" y="64458"/>
                    <a:pt x="0" y="0"/>
                  </a:cubicBezTo>
                  <a:cubicBezTo>
                    <a:pt x="118393" y="17101"/>
                    <a:pt x="217579" y="74719"/>
                    <a:pt x="317730" y="1267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19E4127-A185-4CA0-BBDD-AF623A8D9751}"/>
                </a:ext>
              </a:extLst>
            </p:cNvPr>
            <p:cNvSpPr/>
            <p:nvPr/>
          </p:nvSpPr>
          <p:spPr>
            <a:xfrm>
              <a:off x="10623315" y="3759182"/>
              <a:ext cx="249261" cy="266606"/>
            </a:xfrm>
            <a:custGeom>
              <a:avLst/>
              <a:gdLst>
                <a:gd name="connsiteX0" fmla="*/ 249255 w 249261"/>
                <a:gd name="connsiteY0" fmla="*/ 135758 h 266606"/>
                <a:gd name="connsiteX1" fmla="*/ 123495 w 249261"/>
                <a:gd name="connsiteY1" fmla="*/ 266604 h 266606"/>
                <a:gd name="connsiteX2" fmla="*/ 17 w 249261"/>
                <a:gd name="connsiteY2" fmla="*/ 133478 h 266606"/>
                <a:gd name="connsiteX3" fmla="*/ 123847 w 249261"/>
                <a:gd name="connsiteY3" fmla="*/ 2 h 266606"/>
                <a:gd name="connsiteX4" fmla="*/ 249255 w 249261"/>
                <a:gd name="connsiteY4" fmla="*/ 135758 h 26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61" h="266606">
                  <a:moveTo>
                    <a:pt x="249255" y="135758"/>
                  </a:moveTo>
                  <a:cubicBezTo>
                    <a:pt x="248553" y="208109"/>
                    <a:pt x="192777" y="266166"/>
                    <a:pt x="123495" y="266604"/>
                  </a:cubicBezTo>
                  <a:cubicBezTo>
                    <a:pt x="56319" y="267043"/>
                    <a:pt x="-1123" y="205040"/>
                    <a:pt x="17" y="133478"/>
                  </a:cubicBezTo>
                  <a:cubicBezTo>
                    <a:pt x="1245" y="60426"/>
                    <a:pt x="57635" y="-349"/>
                    <a:pt x="123847" y="2"/>
                  </a:cubicBezTo>
                  <a:cubicBezTo>
                    <a:pt x="194706" y="352"/>
                    <a:pt x="249957" y="60163"/>
                    <a:pt x="249255" y="1357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0015F-4FA9-45C0-AAD5-FE203DD18CCA}"/>
                </a:ext>
              </a:extLst>
            </p:cNvPr>
            <p:cNvSpPr/>
            <p:nvPr/>
          </p:nvSpPr>
          <p:spPr>
            <a:xfrm>
              <a:off x="4630993" y="1028259"/>
              <a:ext cx="247501" cy="265201"/>
            </a:xfrm>
            <a:custGeom>
              <a:avLst/>
              <a:gdLst>
                <a:gd name="connsiteX0" fmla="*/ 247493 w 247501"/>
                <a:gd name="connsiteY0" fmla="*/ 130760 h 265201"/>
                <a:gd name="connsiteX1" fmla="*/ 123136 w 247501"/>
                <a:gd name="connsiteY1" fmla="*/ 265201 h 265201"/>
                <a:gd name="connsiteX2" fmla="*/ 8 w 247501"/>
                <a:gd name="connsiteY2" fmla="*/ 133127 h 265201"/>
                <a:gd name="connsiteX3" fmla="*/ 122698 w 247501"/>
                <a:gd name="connsiteY3" fmla="*/ 2 h 265201"/>
                <a:gd name="connsiteX4" fmla="*/ 247493 w 247501"/>
                <a:gd name="connsiteY4" fmla="*/ 130760 h 2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01" h="265201">
                  <a:moveTo>
                    <a:pt x="247493" y="130760"/>
                  </a:moveTo>
                  <a:cubicBezTo>
                    <a:pt x="248282" y="208373"/>
                    <a:pt x="195487" y="265464"/>
                    <a:pt x="123136" y="265201"/>
                  </a:cubicBezTo>
                  <a:cubicBezTo>
                    <a:pt x="53855" y="264938"/>
                    <a:pt x="798" y="208109"/>
                    <a:pt x="8" y="133127"/>
                  </a:cubicBezTo>
                  <a:cubicBezTo>
                    <a:pt x="-781" y="60689"/>
                    <a:pt x="54820" y="352"/>
                    <a:pt x="122698" y="2"/>
                  </a:cubicBezTo>
                  <a:cubicBezTo>
                    <a:pt x="191892" y="-349"/>
                    <a:pt x="246791" y="57093"/>
                    <a:pt x="247493" y="13076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97CC94E6-435C-4F63-AE00-A6547632A2EB}"/>
                </a:ext>
              </a:extLst>
            </p:cNvPr>
            <p:cNvSpPr/>
            <p:nvPr/>
          </p:nvSpPr>
          <p:spPr>
            <a:xfrm>
              <a:off x="4877345" y="800390"/>
              <a:ext cx="247931" cy="264098"/>
            </a:xfrm>
            <a:custGeom>
              <a:avLst/>
              <a:gdLst>
                <a:gd name="connsiteX0" fmla="*/ 247923 w 247931"/>
                <a:gd name="connsiteY0" fmla="*/ 134824 h 264098"/>
                <a:gd name="connsiteX1" fmla="*/ 122690 w 247931"/>
                <a:gd name="connsiteY1" fmla="*/ 264091 h 264098"/>
                <a:gd name="connsiteX2" fmla="*/ 0 w 247931"/>
                <a:gd name="connsiteY2" fmla="*/ 131491 h 264098"/>
                <a:gd name="connsiteX3" fmla="*/ 128478 w 247931"/>
                <a:gd name="connsiteY3" fmla="*/ 31 h 264098"/>
                <a:gd name="connsiteX4" fmla="*/ 247923 w 247931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1" h="264098">
                  <a:moveTo>
                    <a:pt x="247923" y="134824"/>
                  </a:moveTo>
                  <a:cubicBezTo>
                    <a:pt x="247133" y="208490"/>
                    <a:pt x="192498" y="264880"/>
                    <a:pt x="122690" y="264091"/>
                  </a:cubicBezTo>
                  <a:cubicBezTo>
                    <a:pt x="53321" y="263301"/>
                    <a:pt x="-88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023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7B1F3AF5-D130-4B49-8004-DA165339D87E}"/>
                </a:ext>
              </a:extLst>
            </p:cNvPr>
            <p:cNvSpPr/>
            <p:nvPr/>
          </p:nvSpPr>
          <p:spPr>
            <a:xfrm>
              <a:off x="9700380" y="5291144"/>
              <a:ext cx="201295" cy="216252"/>
            </a:xfrm>
            <a:custGeom>
              <a:avLst/>
              <a:gdLst>
                <a:gd name="connsiteX0" fmla="*/ 15 w 201295"/>
                <a:gd name="connsiteY0" fmla="*/ 108083 h 216252"/>
                <a:gd name="connsiteX1" fmla="*/ 102272 w 201295"/>
                <a:gd name="connsiteY1" fmla="*/ 39 h 216252"/>
                <a:gd name="connsiteX2" fmla="*/ 201282 w 201295"/>
                <a:gd name="connsiteY2" fmla="*/ 112205 h 216252"/>
                <a:gd name="connsiteX3" fmla="*/ 98325 w 201295"/>
                <a:gd name="connsiteY3" fmla="*/ 216215 h 216252"/>
                <a:gd name="connsiteX4" fmla="*/ 15 w 201295"/>
                <a:gd name="connsiteY4" fmla="*/ 108083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5" h="216252">
                  <a:moveTo>
                    <a:pt x="15" y="108083"/>
                  </a:moveTo>
                  <a:cubicBezTo>
                    <a:pt x="1068" y="44677"/>
                    <a:pt x="44829" y="-1540"/>
                    <a:pt x="102272" y="39"/>
                  </a:cubicBezTo>
                  <a:cubicBezTo>
                    <a:pt x="159714" y="1530"/>
                    <a:pt x="202160" y="49764"/>
                    <a:pt x="201282" y="112205"/>
                  </a:cubicBezTo>
                  <a:cubicBezTo>
                    <a:pt x="200493" y="168858"/>
                    <a:pt x="152084" y="217794"/>
                    <a:pt x="98325" y="216215"/>
                  </a:cubicBezTo>
                  <a:cubicBezTo>
                    <a:pt x="43513" y="214549"/>
                    <a:pt x="-949" y="165613"/>
                    <a:pt x="15" y="1080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6D977CFB-9AA8-4BDD-84BC-85535E2DCF33}"/>
                </a:ext>
              </a:extLst>
            </p:cNvPr>
            <p:cNvSpPr/>
            <p:nvPr/>
          </p:nvSpPr>
          <p:spPr>
            <a:xfrm>
              <a:off x="5220844" y="3403211"/>
              <a:ext cx="125862" cy="132794"/>
            </a:xfrm>
            <a:custGeom>
              <a:avLst/>
              <a:gdLst>
                <a:gd name="connsiteX0" fmla="*/ 125862 w 125862"/>
                <a:gd name="connsiteY0" fmla="*/ 66042 h 132794"/>
                <a:gd name="connsiteX1" fmla="*/ 64386 w 125862"/>
                <a:gd name="connsiteY1" fmla="*/ 132780 h 132794"/>
                <a:gd name="connsiteX2" fmla="*/ 15 w 125862"/>
                <a:gd name="connsiteY2" fmla="*/ 64375 h 132794"/>
                <a:gd name="connsiteX3" fmla="*/ 63772 w 125862"/>
                <a:gd name="connsiteY3" fmla="*/ 5 h 132794"/>
                <a:gd name="connsiteX4" fmla="*/ 125862 w 125862"/>
                <a:gd name="connsiteY4" fmla="*/ 66042 h 13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62" h="132794">
                  <a:moveTo>
                    <a:pt x="125862" y="66042"/>
                  </a:moveTo>
                  <a:cubicBezTo>
                    <a:pt x="125950" y="101998"/>
                    <a:pt x="98325" y="132078"/>
                    <a:pt x="64386" y="132780"/>
                  </a:cubicBezTo>
                  <a:cubicBezTo>
                    <a:pt x="28868" y="133569"/>
                    <a:pt x="-774" y="101998"/>
                    <a:pt x="15" y="64375"/>
                  </a:cubicBezTo>
                  <a:cubicBezTo>
                    <a:pt x="804" y="28770"/>
                    <a:pt x="29745" y="-434"/>
                    <a:pt x="63772" y="5"/>
                  </a:cubicBezTo>
                  <a:cubicBezTo>
                    <a:pt x="98062" y="531"/>
                    <a:pt x="125774" y="29910"/>
                    <a:pt x="125862" y="6604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1765785D-4136-4EC7-A26E-A3897600400C}"/>
                </a:ext>
              </a:extLst>
            </p:cNvPr>
            <p:cNvSpPr/>
            <p:nvPr/>
          </p:nvSpPr>
          <p:spPr>
            <a:xfrm>
              <a:off x="5891838" y="3808110"/>
              <a:ext cx="124304" cy="132793"/>
            </a:xfrm>
            <a:custGeom>
              <a:avLst/>
              <a:gdLst>
                <a:gd name="connsiteX0" fmla="*/ 61126 w 124304"/>
                <a:gd name="connsiteY0" fmla="*/ 132783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3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3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4"/>
                    <a:pt x="124269" y="68588"/>
                  </a:cubicBezTo>
                  <a:cubicBezTo>
                    <a:pt x="123129" y="105422"/>
                    <a:pt x="95591" y="133397"/>
                    <a:pt x="61126" y="1327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6F469AC5-8605-4BD2-86A6-5D42A2B3E752}"/>
                </a:ext>
              </a:extLst>
            </p:cNvPr>
            <p:cNvSpPr/>
            <p:nvPr/>
          </p:nvSpPr>
          <p:spPr>
            <a:xfrm>
              <a:off x="3749922" y="424537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A7F4DCA4-6FE3-4D95-9675-F8C5281F3D6F}"/>
                </a:ext>
              </a:extLst>
            </p:cNvPr>
            <p:cNvSpPr/>
            <p:nvPr/>
          </p:nvSpPr>
          <p:spPr>
            <a:xfrm>
              <a:off x="5133248" y="1060534"/>
              <a:ext cx="124619" cy="132810"/>
            </a:xfrm>
            <a:custGeom>
              <a:avLst/>
              <a:gdLst>
                <a:gd name="connsiteX0" fmla="*/ 124620 w 124619"/>
                <a:gd name="connsiteY0" fmla="*/ 64458 h 132810"/>
                <a:gd name="connsiteX1" fmla="*/ 64634 w 124619"/>
                <a:gd name="connsiteY1" fmla="*/ 132775 h 132810"/>
                <a:gd name="connsiteX2" fmla="*/ 0 w 124619"/>
                <a:gd name="connsiteY2" fmla="*/ 64809 h 132810"/>
                <a:gd name="connsiteX3" fmla="*/ 62178 w 124619"/>
                <a:gd name="connsiteY3" fmla="*/ 0 h 132810"/>
                <a:gd name="connsiteX4" fmla="*/ 124620 w 124619"/>
                <a:gd name="connsiteY4" fmla="*/ 64458 h 13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19" h="132810">
                  <a:moveTo>
                    <a:pt x="124620" y="64458"/>
                  </a:moveTo>
                  <a:cubicBezTo>
                    <a:pt x="124532" y="101028"/>
                    <a:pt x="97696" y="131723"/>
                    <a:pt x="64634" y="132775"/>
                  </a:cubicBezTo>
                  <a:cubicBezTo>
                    <a:pt x="29642" y="134003"/>
                    <a:pt x="-87" y="102782"/>
                    <a:pt x="0" y="64809"/>
                  </a:cubicBezTo>
                  <a:cubicBezTo>
                    <a:pt x="88" y="28414"/>
                    <a:pt x="27187" y="88"/>
                    <a:pt x="62178" y="0"/>
                  </a:cubicBezTo>
                  <a:cubicBezTo>
                    <a:pt x="97433" y="0"/>
                    <a:pt x="124707" y="28151"/>
                    <a:pt x="124620" y="644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336D702A-200B-49AD-ACEC-21629A8B3DCC}"/>
                </a:ext>
              </a:extLst>
            </p:cNvPr>
            <p:cNvSpPr/>
            <p:nvPr/>
          </p:nvSpPr>
          <p:spPr>
            <a:xfrm>
              <a:off x="5362662" y="971825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9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894" y="2326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2F1E3870-E207-49C1-95B6-7C5D376898BF}"/>
                </a:ext>
              </a:extLst>
            </p:cNvPr>
            <p:cNvSpPr/>
            <p:nvPr/>
          </p:nvSpPr>
          <p:spPr>
            <a:xfrm>
              <a:off x="4234868" y="1394662"/>
              <a:ext cx="124065" cy="132972"/>
            </a:xfrm>
            <a:custGeom>
              <a:avLst/>
              <a:gdLst>
                <a:gd name="connsiteX0" fmla="*/ 60687 w 124065"/>
                <a:gd name="connsiteY0" fmla="*/ 132952 h 132972"/>
                <a:gd name="connsiteX1" fmla="*/ 0 w 124065"/>
                <a:gd name="connsiteY1" fmla="*/ 66302 h 132972"/>
                <a:gd name="connsiteX2" fmla="*/ 65335 w 124065"/>
                <a:gd name="connsiteY2" fmla="*/ 90 h 132972"/>
                <a:gd name="connsiteX3" fmla="*/ 124005 w 124065"/>
                <a:gd name="connsiteY3" fmla="*/ 68757 h 132972"/>
                <a:gd name="connsiteX4" fmla="*/ 60687 w 124065"/>
                <a:gd name="connsiteY4" fmla="*/ 132952 h 1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5" h="132972">
                  <a:moveTo>
                    <a:pt x="60687" y="132952"/>
                  </a:moveTo>
                  <a:cubicBezTo>
                    <a:pt x="26573" y="132163"/>
                    <a:pt x="0" y="102872"/>
                    <a:pt x="0" y="66302"/>
                  </a:cubicBezTo>
                  <a:cubicBezTo>
                    <a:pt x="0" y="27627"/>
                    <a:pt x="29028" y="-1840"/>
                    <a:pt x="65335" y="90"/>
                  </a:cubicBezTo>
                  <a:cubicBezTo>
                    <a:pt x="99011" y="1844"/>
                    <a:pt x="125496" y="32801"/>
                    <a:pt x="124005" y="68757"/>
                  </a:cubicBezTo>
                  <a:cubicBezTo>
                    <a:pt x="122602" y="105240"/>
                    <a:pt x="94451" y="133829"/>
                    <a:pt x="60687" y="13295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71D5E683-0134-4E76-BF73-92193BD96779}"/>
                </a:ext>
              </a:extLst>
            </p:cNvPr>
            <p:cNvSpPr/>
            <p:nvPr/>
          </p:nvSpPr>
          <p:spPr>
            <a:xfrm>
              <a:off x="11410441" y="4685101"/>
              <a:ext cx="105063" cy="106495"/>
            </a:xfrm>
            <a:custGeom>
              <a:avLst/>
              <a:gdLst>
                <a:gd name="connsiteX0" fmla="*/ 55846 w 105063"/>
                <a:gd name="connsiteY0" fmla="*/ 0 h 106495"/>
                <a:gd name="connsiteX1" fmla="*/ 105044 w 105063"/>
                <a:gd name="connsiteY1" fmla="*/ 55864 h 106495"/>
                <a:gd name="connsiteX2" fmla="*/ 46638 w 105063"/>
                <a:gd name="connsiteY2" fmla="*/ 106027 h 106495"/>
                <a:gd name="connsiteX3" fmla="*/ 158 w 105063"/>
                <a:gd name="connsiteY3" fmla="*/ 48760 h 106495"/>
                <a:gd name="connsiteX4" fmla="*/ 55846 w 105063"/>
                <a:gd name="connsiteY4" fmla="*/ 0 h 1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63" h="106495">
                  <a:moveTo>
                    <a:pt x="55846" y="0"/>
                  </a:moveTo>
                  <a:cubicBezTo>
                    <a:pt x="86540" y="6139"/>
                    <a:pt x="105747" y="22890"/>
                    <a:pt x="105044" y="55864"/>
                  </a:cubicBezTo>
                  <a:cubicBezTo>
                    <a:pt x="104431" y="86558"/>
                    <a:pt x="76981" y="110149"/>
                    <a:pt x="46638" y="106027"/>
                  </a:cubicBezTo>
                  <a:cubicBezTo>
                    <a:pt x="14014" y="101555"/>
                    <a:pt x="-1771" y="80420"/>
                    <a:pt x="158" y="48760"/>
                  </a:cubicBezTo>
                  <a:cubicBezTo>
                    <a:pt x="2262" y="15786"/>
                    <a:pt x="24187" y="1579"/>
                    <a:pt x="55846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3E7DFA99-1891-48F1-B376-9FF3D7ECCF2D}"/>
                </a:ext>
              </a:extLst>
            </p:cNvPr>
            <p:cNvSpPr/>
            <p:nvPr/>
          </p:nvSpPr>
          <p:spPr>
            <a:xfrm>
              <a:off x="9591240" y="5039642"/>
              <a:ext cx="102666" cy="109651"/>
            </a:xfrm>
            <a:custGeom>
              <a:avLst/>
              <a:gdLst>
                <a:gd name="connsiteX0" fmla="*/ 102666 w 102666"/>
                <a:gd name="connsiteY0" fmla="*/ 54922 h 109651"/>
                <a:gd name="connsiteX1" fmla="*/ 51977 w 102666"/>
                <a:gd name="connsiteY1" fmla="*/ 109645 h 109651"/>
                <a:gd name="connsiteX2" fmla="*/ 147 w 102666"/>
                <a:gd name="connsiteY2" fmla="*/ 57290 h 109651"/>
                <a:gd name="connsiteX3" fmla="*/ 52240 w 102666"/>
                <a:gd name="connsiteY3" fmla="*/ 198 h 109651"/>
                <a:gd name="connsiteX4" fmla="*/ 102666 w 102666"/>
                <a:gd name="connsiteY4" fmla="*/ 54922 h 1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66" h="109651">
                  <a:moveTo>
                    <a:pt x="102666" y="54922"/>
                  </a:moveTo>
                  <a:cubicBezTo>
                    <a:pt x="98983" y="86230"/>
                    <a:pt x="85302" y="109207"/>
                    <a:pt x="51977" y="109645"/>
                  </a:cubicBezTo>
                  <a:cubicBezTo>
                    <a:pt x="18914" y="110084"/>
                    <a:pt x="2515" y="88422"/>
                    <a:pt x="147" y="57290"/>
                  </a:cubicBezTo>
                  <a:cubicBezTo>
                    <a:pt x="-2220" y="26595"/>
                    <a:pt x="24439" y="-2696"/>
                    <a:pt x="52240" y="198"/>
                  </a:cubicBezTo>
                  <a:cubicBezTo>
                    <a:pt x="84250" y="3531"/>
                    <a:pt x="99334" y="24666"/>
                    <a:pt x="102666" y="549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1CA3D7D0-C3ED-439B-8728-92010BE2CAC2}"/>
                </a:ext>
              </a:extLst>
            </p:cNvPr>
            <p:cNvSpPr/>
            <p:nvPr/>
          </p:nvSpPr>
          <p:spPr>
            <a:xfrm>
              <a:off x="10226124" y="4695998"/>
              <a:ext cx="102629" cy="109626"/>
            </a:xfrm>
            <a:custGeom>
              <a:avLst/>
              <a:gdLst>
                <a:gd name="connsiteX0" fmla="*/ 102629 w 102629"/>
                <a:gd name="connsiteY0" fmla="*/ 58122 h 109626"/>
                <a:gd name="connsiteX1" fmla="*/ 49046 w 102629"/>
                <a:gd name="connsiteY1" fmla="*/ 109601 h 109626"/>
                <a:gd name="connsiteX2" fmla="*/ 22 w 102629"/>
                <a:gd name="connsiteY2" fmla="*/ 54702 h 109626"/>
                <a:gd name="connsiteX3" fmla="*/ 54395 w 102629"/>
                <a:gd name="connsiteY3" fmla="*/ 329 h 109626"/>
                <a:gd name="connsiteX4" fmla="*/ 102629 w 102629"/>
                <a:gd name="connsiteY4" fmla="*/ 58122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29" h="109626">
                  <a:moveTo>
                    <a:pt x="102629" y="58122"/>
                  </a:moveTo>
                  <a:cubicBezTo>
                    <a:pt x="97630" y="88729"/>
                    <a:pt x="81845" y="110478"/>
                    <a:pt x="49046" y="109601"/>
                  </a:cubicBezTo>
                  <a:cubicBezTo>
                    <a:pt x="15983" y="108636"/>
                    <a:pt x="899" y="86097"/>
                    <a:pt x="22" y="54702"/>
                  </a:cubicBezTo>
                  <a:cubicBezTo>
                    <a:pt x="-855" y="23130"/>
                    <a:pt x="25104" y="-3267"/>
                    <a:pt x="54395" y="329"/>
                  </a:cubicBezTo>
                  <a:cubicBezTo>
                    <a:pt x="87194" y="4450"/>
                    <a:pt x="99560" y="27866"/>
                    <a:pt x="102629" y="581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03E6AE7-C8EF-49EF-84BB-A0721CBD9344}"/>
                </a:ext>
              </a:extLst>
            </p:cNvPr>
            <p:cNvSpPr/>
            <p:nvPr/>
          </p:nvSpPr>
          <p:spPr>
            <a:xfrm>
              <a:off x="10521736" y="5265274"/>
              <a:ext cx="101244" cy="108236"/>
            </a:xfrm>
            <a:custGeom>
              <a:avLst/>
              <a:gdLst>
                <a:gd name="connsiteX0" fmla="*/ 101245 w 101244"/>
                <a:gd name="connsiteY0" fmla="*/ 51429 h 108236"/>
                <a:gd name="connsiteX1" fmla="*/ 52310 w 101244"/>
                <a:gd name="connsiteY1" fmla="*/ 108170 h 108236"/>
                <a:gd name="connsiteX2" fmla="*/ 42 w 101244"/>
                <a:gd name="connsiteY2" fmla="*/ 56253 h 108236"/>
                <a:gd name="connsiteX3" fmla="*/ 48100 w 101244"/>
                <a:gd name="connsiteY3" fmla="*/ 38 h 108236"/>
                <a:gd name="connsiteX4" fmla="*/ 101245 w 101244"/>
                <a:gd name="connsiteY4" fmla="*/ 51429 h 10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8236">
                  <a:moveTo>
                    <a:pt x="101245" y="51429"/>
                  </a:moveTo>
                  <a:cubicBezTo>
                    <a:pt x="100280" y="84228"/>
                    <a:pt x="85372" y="106767"/>
                    <a:pt x="52310" y="108170"/>
                  </a:cubicBezTo>
                  <a:cubicBezTo>
                    <a:pt x="19159" y="109573"/>
                    <a:pt x="1006" y="88789"/>
                    <a:pt x="42" y="56253"/>
                  </a:cubicBezTo>
                  <a:cubicBezTo>
                    <a:pt x="-923" y="24243"/>
                    <a:pt x="14775" y="1091"/>
                    <a:pt x="48100" y="38"/>
                  </a:cubicBezTo>
                  <a:cubicBezTo>
                    <a:pt x="80636" y="-1014"/>
                    <a:pt x="98000" y="19770"/>
                    <a:pt x="101245" y="5142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466B3D53-66BF-40DF-BD97-D50F4D596299}"/>
                </a:ext>
              </a:extLst>
            </p:cNvPr>
            <p:cNvSpPr/>
            <p:nvPr/>
          </p:nvSpPr>
          <p:spPr>
            <a:xfrm>
              <a:off x="474545" y="4167506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5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5"/>
                    <a:pt x="109623" y="219245"/>
                  </a:cubicBezTo>
                  <a:cubicBezTo>
                    <a:pt x="49080" y="219245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70A52036-745C-4845-8FE5-5F75986E5EDF}"/>
                </a:ext>
              </a:extLst>
            </p:cNvPr>
            <p:cNvSpPr/>
            <p:nvPr/>
          </p:nvSpPr>
          <p:spPr>
            <a:xfrm>
              <a:off x="509624" y="4693695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6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6"/>
                    <a:pt x="109623" y="219246"/>
                  </a:cubicBezTo>
                  <a:cubicBezTo>
                    <a:pt x="49080" y="219246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2C923181-ECAB-4D61-A812-DBFEF820DA65}"/>
                </a:ext>
              </a:extLst>
            </p:cNvPr>
            <p:cNvSpPr/>
            <p:nvPr/>
          </p:nvSpPr>
          <p:spPr>
            <a:xfrm>
              <a:off x="564435" y="4588370"/>
              <a:ext cx="104711" cy="104711"/>
            </a:xfrm>
            <a:custGeom>
              <a:avLst/>
              <a:gdLst>
                <a:gd name="connsiteX0" fmla="*/ 104712 w 104711"/>
                <a:gd name="connsiteY0" fmla="*/ 52356 h 104711"/>
                <a:gd name="connsiteX1" fmla="*/ 52356 w 104711"/>
                <a:gd name="connsiteY1" fmla="*/ 104711 h 104711"/>
                <a:gd name="connsiteX2" fmla="*/ 0 w 104711"/>
                <a:gd name="connsiteY2" fmla="*/ 52356 h 104711"/>
                <a:gd name="connsiteX3" fmla="*/ 52356 w 104711"/>
                <a:gd name="connsiteY3" fmla="*/ 0 h 104711"/>
                <a:gd name="connsiteX4" fmla="*/ 104712 w 104711"/>
                <a:gd name="connsiteY4" fmla="*/ 52356 h 10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1" h="104711">
                  <a:moveTo>
                    <a:pt x="104712" y="52356"/>
                  </a:moveTo>
                  <a:cubicBezTo>
                    <a:pt x="104712" y="81271"/>
                    <a:pt x="81271" y="104711"/>
                    <a:pt x="52356" y="104711"/>
                  </a:cubicBezTo>
                  <a:cubicBezTo>
                    <a:pt x="23441" y="104711"/>
                    <a:pt x="0" y="81271"/>
                    <a:pt x="0" y="52356"/>
                  </a:cubicBezTo>
                  <a:cubicBezTo>
                    <a:pt x="0" y="23441"/>
                    <a:pt x="23441" y="0"/>
                    <a:pt x="52356" y="0"/>
                  </a:cubicBezTo>
                  <a:cubicBezTo>
                    <a:pt x="81271" y="0"/>
                    <a:pt x="104712" y="23441"/>
                    <a:pt x="104712" y="5235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C067DC3A-7E9C-46D1-997A-E92542AFEB68}"/>
                </a:ext>
              </a:extLst>
            </p:cNvPr>
            <p:cNvSpPr/>
            <p:nvPr/>
          </p:nvSpPr>
          <p:spPr>
            <a:xfrm>
              <a:off x="5212440" y="3729454"/>
              <a:ext cx="269759" cy="269759"/>
            </a:xfrm>
            <a:custGeom>
              <a:avLst/>
              <a:gdLst>
                <a:gd name="connsiteX0" fmla="*/ 269760 w 269759"/>
                <a:gd name="connsiteY0" fmla="*/ 134880 h 269759"/>
                <a:gd name="connsiteX1" fmla="*/ 134880 w 269759"/>
                <a:gd name="connsiteY1" fmla="*/ 269760 h 269759"/>
                <a:gd name="connsiteX2" fmla="*/ 0 w 269759"/>
                <a:gd name="connsiteY2" fmla="*/ 134880 h 269759"/>
                <a:gd name="connsiteX3" fmla="*/ 134880 w 269759"/>
                <a:gd name="connsiteY3" fmla="*/ 0 h 269759"/>
                <a:gd name="connsiteX4" fmla="*/ 269760 w 269759"/>
                <a:gd name="connsiteY4" fmla="*/ 134880 h 2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59" h="269759">
                  <a:moveTo>
                    <a:pt x="269760" y="134880"/>
                  </a:moveTo>
                  <a:cubicBezTo>
                    <a:pt x="269760" y="209372"/>
                    <a:pt x="209372" y="269760"/>
                    <a:pt x="134880" y="269760"/>
                  </a:cubicBezTo>
                  <a:cubicBezTo>
                    <a:pt x="60388" y="269760"/>
                    <a:pt x="0" y="209372"/>
                    <a:pt x="0" y="134880"/>
                  </a:cubicBezTo>
                  <a:cubicBezTo>
                    <a:pt x="0" y="60388"/>
                    <a:pt x="60388" y="0"/>
                    <a:pt x="134880" y="0"/>
                  </a:cubicBezTo>
                  <a:cubicBezTo>
                    <a:pt x="209372" y="0"/>
                    <a:pt x="269760" y="60388"/>
                    <a:pt x="269760" y="13488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BD56136A-6E28-4EC3-8D2D-3A9A32B6735C}"/>
                </a:ext>
              </a:extLst>
            </p:cNvPr>
            <p:cNvSpPr/>
            <p:nvPr/>
          </p:nvSpPr>
          <p:spPr>
            <a:xfrm>
              <a:off x="5408445" y="3659374"/>
              <a:ext cx="124304" cy="132793"/>
            </a:xfrm>
            <a:custGeom>
              <a:avLst/>
              <a:gdLst>
                <a:gd name="connsiteX0" fmla="*/ 61126 w 124304"/>
                <a:gd name="connsiteY0" fmla="*/ 132784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4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4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5"/>
                    <a:pt x="124269" y="68588"/>
                  </a:cubicBezTo>
                  <a:cubicBezTo>
                    <a:pt x="123129" y="105422"/>
                    <a:pt x="95679" y="133397"/>
                    <a:pt x="61126" y="1327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D79390B8-0228-4448-9C9C-C92F92C54855}"/>
                </a:ext>
              </a:extLst>
            </p:cNvPr>
            <p:cNvSpPr/>
            <p:nvPr/>
          </p:nvSpPr>
          <p:spPr>
            <a:xfrm>
              <a:off x="3141534" y="265343"/>
              <a:ext cx="247932" cy="264098"/>
            </a:xfrm>
            <a:custGeom>
              <a:avLst/>
              <a:gdLst>
                <a:gd name="connsiteX0" fmla="*/ 247923 w 247932"/>
                <a:gd name="connsiteY0" fmla="*/ 134824 h 264098"/>
                <a:gd name="connsiteX1" fmla="*/ 122690 w 247932"/>
                <a:gd name="connsiteY1" fmla="*/ 264091 h 264098"/>
                <a:gd name="connsiteX2" fmla="*/ 0 w 247932"/>
                <a:gd name="connsiteY2" fmla="*/ 131491 h 264098"/>
                <a:gd name="connsiteX3" fmla="*/ 128478 w 247932"/>
                <a:gd name="connsiteY3" fmla="*/ 31 h 264098"/>
                <a:gd name="connsiteX4" fmla="*/ 247923 w 247932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2" h="264098">
                  <a:moveTo>
                    <a:pt x="247923" y="134824"/>
                  </a:moveTo>
                  <a:cubicBezTo>
                    <a:pt x="247134" y="208490"/>
                    <a:pt x="192498" y="264880"/>
                    <a:pt x="122690" y="264091"/>
                  </a:cubicBezTo>
                  <a:cubicBezTo>
                    <a:pt x="53321" y="263301"/>
                    <a:pt x="-87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111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33F86D55-99C2-4BF8-BC75-6B0C31063F0A}"/>
                </a:ext>
              </a:extLst>
            </p:cNvPr>
            <p:cNvSpPr/>
            <p:nvPr/>
          </p:nvSpPr>
          <p:spPr>
            <a:xfrm>
              <a:off x="3363757" y="261382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8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981" y="2414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EA0FA065-DA2F-4EB0-AF18-6B42FE23CB01}"/>
                </a:ext>
              </a:extLst>
            </p:cNvPr>
            <p:cNvSpPr/>
            <p:nvPr/>
          </p:nvSpPr>
          <p:spPr>
            <a:xfrm>
              <a:off x="3095079" y="-9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2488C426-5F4B-443B-A5A0-646B259B8F10}"/>
                </a:ext>
              </a:extLst>
            </p:cNvPr>
            <p:cNvSpPr/>
            <p:nvPr/>
          </p:nvSpPr>
          <p:spPr>
            <a:xfrm>
              <a:off x="11182741" y="4904570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9D9CE93E-72C4-466F-A600-A56742001B5A}"/>
                </a:ext>
              </a:extLst>
            </p:cNvPr>
            <p:cNvSpPr/>
            <p:nvPr/>
          </p:nvSpPr>
          <p:spPr>
            <a:xfrm>
              <a:off x="11261676" y="5088316"/>
              <a:ext cx="111835" cy="120188"/>
            </a:xfrm>
            <a:custGeom>
              <a:avLst/>
              <a:gdLst>
                <a:gd name="connsiteX0" fmla="*/ 11 w 111835"/>
                <a:gd name="connsiteY0" fmla="*/ 60095 h 120188"/>
                <a:gd name="connsiteX1" fmla="*/ 56839 w 111835"/>
                <a:gd name="connsiteY1" fmla="*/ 22 h 120188"/>
                <a:gd name="connsiteX2" fmla="*/ 111826 w 111835"/>
                <a:gd name="connsiteY2" fmla="*/ 62375 h 120188"/>
                <a:gd name="connsiteX3" fmla="*/ 54647 w 111835"/>
                <a:gd name="connsiteY3" fmla="*/ 120168 h 120188"/>
                <a:gd name="connsiteX4" fmla="*/ 11 w 111835"/>
                <a:gd name="connsiteY4" fmla="*/ 60095 h 12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5" h="120188">
                  <a:moveTo>
                    <a:pt x="11" y="60095"/>
                  </a:moveTo>
                  <a:cubicBezTo>
                    <a:pt x="625" y="24840"/>
                    <a:pt x="24917" y="-856"/>
                    <a:pt x="56839" y="22"/>
                  </a:cubicBezTo>
                  <a:cubicBezTo>
                    <a:pt x="88762" y="899"/>
                    <a:pt x="112352" y="27646"/>
                    <a:pt x="111826" y="62375"/>
                  </a:cubicBezTo>
                  <a:cubicBezTo>
                    <a:pt x="111388" y="93858"/>
                    <a:pt x="84465" y="121045"/>
                    <a:pt x="54647" y="120168"/>
                  </a:cubicBezTo>
                  <a:cubicBezTo>
                    <a:pt x="24128" y="119291"/>
                    <a:pt x="-603" y="92105"/>
                    <a:pt x="11" y="6009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04B7D7F9-92A8-4C81-AA06-0E18078E58B6}"/>
                </a:ext>
              </a:extLst>
            </p:cNvPr>
            <p:cNvSpPr/>
            <p:nvPr/>
          </p:nvSpPr>
          <p:spPr>
            <a:xfrm>
              <a:off x="11515994" y="4764253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4821</Words>
  <Application>Microsoft Office PowerPoint</Application>
  <PresentationFormat>와이드스크린</PresentationFormat>
  <Paragraphs>607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75</cp:revision>
  <dcterms:created xsi:type="dcterms:W3CDTF">2020-01-20T05:08:25Z</dcterms:created>
  <dcterms:modified xsi:type="dcterms:W3CDTF">2022-08-11T03:23:13Z</dcterms:modified>
</cp:coreProperties>
</file>